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1" r:id="rId4"/>
    <p:sldId id="259" r:id="rId5"/>
    <p:sldId id="278" r:id="rId6"/>
    <p:sldId id="279" r:id="rId7"/>
    <p:sldId id="260" r:id="rId8"/>
    <p:sldId id="280" r:id="rId9"/>
    <p:sldId id="282" r:id="rId10"/>
    <p:sldId id="281" r:id="rId11"/>
    <p:sldId id="283" r:id="rId12"/>
    <p:sldId id="284" r:id="rId13"/>
    <p:sldId id="285" r:id="rId14"/>
    <p:sldId id="277" r:id="rId15"/>
  </p:sldIdLst>
  <p:sldSz cx="12192000" cy="6858000"/>
  <p:notesSz cx="6858000" cy="9144000"/>
  <p:embeddedFontLst>
    <p:embeddedFont>
      <p:font typeface="Helvetica Neue" panose="02000503000000020004" pitchFamily="2" charset="0"/>
      <p:regular r:id="rId17"/>
      <p:bold r:id="rId18"/>
      <p:italic r:id="rId19"/>
      <p:boldItalic r:id="rId20"/>
    </p:embeddedFon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Open Sans Light" panose="020F0302020204030204" pitchFamily="34" charset="0"/>
      <p:regular r:id="rId25"/>
      <p:bold r:id="rId26"/>
      <p:italic r:id="rId27"/>
      <p:boldItalic r:id="rId28"/>
    </p:embeddedFont>
    <p:embeddedFont>
      <p:font typeface="Orbitron" pitchFamily="2" charset="0"/>
      <p:regular r:id="rId29"/>
      <p:bold r:id="rId30"/>
    </p:embeddedFont>
    <p:embeddedFont>
      <p:font typeface="Roboto Serif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E8XHXUHvgX78N2J9Cdl/56TzC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58"/>
  </p:normalViewPr>
  <p:slideViewPr>
    <p:cSldViewPr snapToGrid="0">
      <p:cViewPr varScale="1">
        <p:scale>
          <a:sx n="120" d="100"/>
          <a:sy n="120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21AE25B8-A0DD-C3FB-239A-41F0F205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>
            <a:extLst>
              <a:ext uri="{FF2B5EF4-FFF2-40B4-BE49-F238E27FC236}">
                <a16:creationId xmlns:a16="http://schemas.microsoft.com/office/drawing/2014/main" id="{86D200DF-1805-8608-7FF8-D425C6CD61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>
            <a:extLst>
              <a:ext uri="{FF2B5EF4-FFF2-40B4-BE49-F238E27FC236}">
                <a16:creationId xmlns:a16="http://schemas.microsoft.com/office/drawing/2014/main" id="{9321B10F-8B22-09D7-8BDA-D49F69062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57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06257A44-4663-B54A-7B22-3CE00A1F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>
            <a:extLst>
              <a:ext uri="{FF2B5EF4-FFF2-40B4-BE49-F238E27FC236}">
                <a16:creationId xmlns:a16="http://schemas.microsoft.com/office/drawing/2014/main" id="{B88AFA0E-942D-939B-1DF4-5631D6FBA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>
            <a:extLst>
              <a:ext uri="{FF2B5EF4-FFF2-40B4-BE49-F238E27FC236}">
                <a16:creationId xmlns:a16="http://schemas.microsoft.com/office/drawing/2014/main" id="{320F8BB5-A510-3C5D-14F7-B279A8994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60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AD82C4F2-F1B8-5C51-1DD3-163FB493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>
            <a:extLst>
              <a:ext uri="{FF2B5EF4-FFF2-40B4-BE49-F238E27FC236}">
                <a16:creationId xmlns:a16="http://schemas.microsoft.com/office/drawing/2014/main" id="{C5F6B423-AE3A-5DDD-4A70-02B5D78C7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>
            <a:extLst>
              <a:ext uri="{FF2B5EF4-FFF2-40B4-BE49-F238E27FC236}">
                <a16:creationId xmlns:a16="http://schemas.microsoft.com/office/drawing/2014/main" id="{502CA65C-C590-4B2D-3FEF-C04DE1DC9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00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5E9922E1-D3F0-DFF1-844C-32016F26E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>
            <a:extLst>
              <a:ext uri="{FF2B5EF4-FFF2-40B4-BE49-F238E27FC236}">
                <a16:creationId xmlns:a16="http://schemas.microsoft.com/office/drawing/2014/main" id="{2F9C0463-3F37-436A-58B2-E9A193871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>
            <a:extLst>
              <a:ext uri="{FF2B5EF4-FFF2-40B4-BE49-F238E27FC236}">
                <a16:creationId xmlns:a16="http://schemas.microsoft.com/office/drawing/2014/main" id="{CDD5A510-066B-641B-0877-C9F784930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08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08853AEC-04B1-B25B-0F01-925FFF9E4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:notes">
            <a:extLst>
              <a:ext uri="{FF2B5EF4-FFF2-40B4-BE49-F238E27FC236}">
                <a16:creationId xmlns:a16="http://schemas.microsoft.com/office/drawing/2014/main" id="{3E200A1D-ACD9-3FF8-207B-08246DFB5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:notes">
            <a:extLst>
              <a:ext uri="{FF2B5EF4-FFF2-40B4-BE49-F238E27FC236}">
                <a16:creationId xmlns:a16="http://schemas.microsoft.com/office/drawing/2014/main" id="{81824EC6-FCC3-675C-7195-CB4329411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337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>
          <a:extLst>
            <a:ext uri="{FF2B5EF4-FFF2-40B4-BE49-F238E27FC236}">
              <a16:creationId xmlns:a16="http://schemas.microsoft.com/office/drawing/2014/main" id="{E923A59C-11AE-CBB6-8A6A-9B9FBCF3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:notes">
            <a:extLst>
              <a:ext uri="{FF2B5EF4-FFF2-40B4-BE49-F238E27FC236}">
                <a16:creationId xmlns:a16="http://schemas.microsoft.com/office/drawing/2014/main" id="{62ACE1A4-2C9E-0495-E60D-436F30CA5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:notes">
            <a:extLst>
              <a:ext uri="{FF2B5EF4-FFF2-40B4-BE49-F238E27FC236}">
                <a16:creationId xmlns:a16="http://schemas.microsoft.com/office/drawing/2014/main" id="{59FDA76F-536E-EF6B-C1F9-7FBA84E7B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955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>
          <a:extLst>
            <a:ext uri="{FF2B5EF4-FFF2-40B4-BE49-F238E27FC236}">
              <a16:creationId xmlns:a16="http://schemas.microsoft.com/office/drawing/2014/main" id="{CF950F70-B56D-6DB2-8361-1CD9CF089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:notes">
            <a:extLst>
              <a:ext uri="{FF2B5EF4-FFF2-40B4-BE49-F238E27FC236}">
                <a16:creationId xmlns:a16="http://schemas.microsoft.com/office/drawing/2014/main" id="{03D0CD56-EDC2-59B4-8F2A-53443D096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:notes">
            <a:extLst>
              <a:ext uri="{FF2B5EF4-FFF2-40B4-BE49-F238E27FC236}">
                <a16:creationId xmlns:a16="http://schemas.microsoft.com/office/drawing/2014/main" id="{CB7DC3FA-A542-8D2A-0681-2533DDCA8C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4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tterly Blank">
  <p:cSld name="Utterly 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/>
          <p:nvPr/>
        </p:nvSpPr>
        <p:spPr>
          <a:xfrm>
            <a:off x="461337" y="364557"/>
            <a:ext cx="1831225" cy="642487"/>
          </a:xfrm>
          <a:custGeom>
            <a:avLst/>
            <a:gdLst/>
            <a:ahLst/>
            <a:cxnLst/>
            <a:rect l="l" t="t" r="r" b="b"/>
            <a:pathLst>
              <a:path w="2746838" h="963731" extrusionOk="0">
                <a:moveTo>
                  <a:pt x="0" y="0"/>
                </a:moveTo>
                <a:lnTo>
                  <a:pt x="2746838" y="0"/>
                </a:lnTo>
                <a:lnTo>
                  <a:pt x="2746838" y="963732"/>
                </a:lnTo>
                <a:lnTo>
                  <a:pt x="0" y="963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3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4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Subtitle">
  <p:cSld name="1_Comparison Sub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2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3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Arial"/>
              <a:buNone/>
              <a:defRPr sz="2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body" idx="4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Only">
  <p:cSld name="1_Title Sub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Grid">
  <p:cSld name="Eight Gri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>
            <a:spLocks noGrp="1"/>
          </p:cNvSpPr>
          <p:nvPr>
            <p:ph type="pic" idx="2"/>
          </p:nvPr>
        </p:nvSpPr>
        <p:spPr>
          <a:xfrm>
            <a:off x="0" y="0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7"/>
          <p:cNvSpPr>
            <a:spLocks noGrp="1"/>
          </p:cNvSpPr>
          <p:nvPr>
            <p:ph type="pic" idx="3"/>
          </p:nvPr>
        </p:nvSpPr>
        <p:spPr>
          <a:xfrm>
            <a:off x="3049016" y="0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7"/>
          <p:cNvSpPr>
            <a:spLocks noGrp="1"/>
          </p:cNvSpPr>
          <p:nvPr>
            <p:ph type="pic" idx="4"/>
          </p:nvPr>
        </p:nvSpPr>
        <p:spPr>
          <a:xfrm>
            <a:off x="6098032" y="0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7"/>
          <p:cNvSpPr>
            <a:spLocks noGrp="1"/>
          </p:cNvSpPr>
          <p:nvPr>
            <p:ph type="pic" idx="5"/>
          </p:nvPr>
        </p:nvSpPr>
        <p:spPr>
          <a:xfrm>
            <a:off x="9147048" y="0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7"/>
          <p:cNvSpPr>
            <a:spLocks noGrp="1"/>
          </p:cNvSpPr>
          <p:nvPr>
            <p:ph type="pic" idx="6"/>
          </p:nvPr>
        </p:nvSpPr>
        <p:spPr>
          <a:xfrm>
            <a:off x="0" y="3419856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7"/>
          <p:cNvSpPr>
            <a:spLocks noGrp="1"/>
          </p:cNvSpPr>
          <p:nvPr>
            <p:ph type="pic" idx="7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7"/>
          <p:cNvSpPr>
            <a:spLocks noGrp="1"/>
          </p:cNvSpPr>
          <p:nvPr>
            <p:ph type="pic" idx="8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7"/>
          <p:cNvSpPr>
            <a:spLocks noGrp="1"/>
          </p:cNvSpPr>
          <p:nvPr>
            <p:ph type="pic" idx="9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fteen Grid">
  <p:cSld name="Fifteen Grid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8"/>
          <p:cNvSpPr>
            <a:spLocks noGrp="1"/>
          </p:cNvSpPr>
          <p:nvPr>
            <p:ph type="pic" idx="2"/>
          </p:nvPr>
        </p:nvSpPr>
        <p:spPr>
          <a:xfrm>
            <a:off x="0" y="0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8"/>
          <p:cNvSpPr>
            <a:spLocks noGrp="1"/>
          </p:cNvSpPr>
          <p:nvPr>
            <p:ph type="pic" idx="3"/>
          </p:nvPr>
        </p:nvSpPr>
        <p:spPr>
          <a:xfrm>
            <a:off x="2437638" y="0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8"/>
          <p:cNvSpPr>
            <a:spLocks noGrp="1"/>
          </p:cNvSpPr>
          <p:nvPr>
            <p:ph type="pic" idx="4"/>
          </p:nvPr>
        </p:nvSpPr>
        <p:spPr>
          <a:xfrm>
            <a:off x="4875276" y="0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8"/>
          <p:cNvSpPr>
            <a:spLocks noGrp="1"/>
          </p:cNvSpPr>
          <p:nvPr>
            <p:ph type="pic" idx="5"/>
          </p:nvPr>
        </p:nvSpPr>
        <p:spPr>
          <a:xfrm>
            <a:off x="7312914" y="0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8"/>
          <p:cNvSpPr>
            <a:spLocks noGrp="1"/>
          </p:cNvSpPr>
          <p:nvPr>
            <p:ph type="pic" idx="6"/>
          </p:nvPr>
        </p:nvSpPr>
        <p:spPr>
          <a:xfrm>
            <a:off x="9750552" y="0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38"/>
          <p:cNvSpPr>
            <a:spLocks noGrp="1"/>
          </p:cNvSpPr>
          <p:nvPr>
            <p:ph type="pic" idx="7"/>
          </p:nvPr>
        </p:nvSpPr>
        <p:spPr>
          <a:xfrm>
            <a:off x="0" y="2281428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8"/>
          <p:cNvSpPr>
            <a:spLocks noGrp="1"/>
          </p:cNvSpPr>
          <p:nvPr>
            <p:ph type="pic" idx="8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8"/>
          <p:cNvSpPr>
            <a:spLocks noGrp="1"/>
          </p:cNvSpPr>
          <p:nvPr>
            <p:ph type="pic" idx="9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8"/>
          <p:cNvSpPr>
            <a:spLocks noGrp="1"/>
          </p:cNvSpPr>
          <p:nvPr>
            <p:ph type="pic" idx="13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8"/>
          <p:cNvSpPr>
            <a:spLocks noGrp="1"/>
          </p:cNvSpPr>
          <p:nvPr>
            <p:ph type="pic" idx="14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8"/>
          <p:cNvSpPr>
            <a:spLocks noGrp="1"/>
          </p:cNvSpPr>
          <p:nvPr>
            <p:ph type="pic" idx="15"/>
          </p:nvPr>
        </p:nvSpPr>
        <p:spPr>
          <a:xfrm>
            <a:off x="0" y="4562856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38"/>
          <p:cNvSpPr>
            <a:spLocks noGrp="1"/>
          </p:cNvSpPr>
          <p:nvPr>
            <p:ph type="pic" idx="16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38"/>
          <p:cNvSpPr>
            <a:spLocks noGrp="1"/>
          </p:cNvSpPr>
          <p:nvPr>
            <p:ph type="pic" idx="17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8"/>
          <p:cNvSpPr>
            <a:spLocks noGrp="1"/>
          </p:cNvSpPr>
          <p:nvPr>
            <p:ph type="pic" idx="18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38"/>
          <p:cNvSpPr>
            <a:spLocks noGrp="1"/>
          </p:cNvSpPr>
          <p:nvPr>
            <p:ph type="pic" idx="19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Grid">
  <p:cSld name="24 Grid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>
            <a:spLocks noGrp="1"/>
          </p:cNvSpPr>
          <p:nvPr>
            <p:ph type="pic" idx="2"/>
          </p:nvPr>
        </p:nvSpPr>
        <p:spPr>
          <a:xfrm>
            <a:off x="0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39"/>
          <p:cNvSpPr>
            <a:spLocks noGrp="1"/>
          </p:cNvSpPr>
          <p:nvPr>
            <p:ph type="pic" idx="3"/>
          </p:nvPr>
        </p:nvSpPr>
        <p:spPr>
          <a:xfrm>
            <a:off x="2028749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39"/>
          <p:cNvSpPr>
            <a:spLocks noGrp="1"/>
          </p:cNvSpPr>
          <p:nvPr>
            <p:ph type="pic" idx="4"/>
          </p:nvPr>
        </p:nvSpPr>
        <p:spPr>
          <a:xfrm>
            <a:off x="4057498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9"/>
          <p:cNvSpPr>
            <a:spLocks noGrp="1"/>
          </p:cNvSpPr>
          <p:nvPr>
            <p:ph type="pic" idx="5"/>
          </p:nvPr>
        </p:nvSpPr>
        <p:spPr>
          <a:xfrm>
            <a:off x="6086247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39"/>
          <p:cNvSpPr>
            <a:spLocks noGrp="1"/>
          </p:cNvSpPr>
          <p:nvPr>
            <p:ph type="pic" idx="6"/>
          </p:nvPr>
        </p:nvSpPr>
        <p:spPr>
          <a:xfrm>
            <a:off x="10143744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9"/>
          <p:cNvSpPr>
            <a:spLocks noGrp="1"/>
          </p:cNvSpPr>
          <p:nvPr>
            <p:ph type="pic" idx="7"/>
          </p:nvPr>
        </p:nvSpPr>
        <p:spPr>
          <a:xfrm>
            <a:off x="8114996" y="0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39"/>
          <p:cNvSpPr>
            <a:spLocks noGrp="1"/>
          </p:cNvSpPr>
          <p:nvPr>
            <p:ph type="pic" idx="8"/>
          </p:nvPr>
        </p:nvSpPr>
        <p:spPr>
          <a:xfrm>
            <a:off x="0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9"/>
          <p:cNvSpPr>
            <a:spLocks noGrp="1"/>
          </p:cNvSpPr>
          <p:nvPr>
            <p:ph type="pic" idx="9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9"/>
          <p:cNvSpPr>
            <a:spLocks noGrp="1"/>
          </p:cNvSpPr>
          <p:nvPr>
            <p:ph type="pic" idx="13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9"/>
          <p:cNvSpPr>
            <a:spLocks noGrp="1"/>
          </p:cNvSpPr>
          <p:nvPr>
            <p:ph type="pic" idx="14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9"/>
          <p:cNvSpPr>
            <a:spLocks noGrp="1"/>
          </p:cNvSpPr>
          <p:nvPr>
            <p:ph type="pic" idx="15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9"/>
          <p:cNvSpPr>
            <a:spLocks noGrp="1"/>
          </p:cNvSpPr>
          <p:nvPr>
            <p:ph type="pic" idx="16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39"/>
          <p:cNvSpPr>
            <a:spLocks noGrp="1"/>
          </p:cNvSpPr>
          <p:nvPr>
            <p:ph type="pic" idx="17"/>
          </p:nvPr>
        </p:nvSpPr>
        <p:spPr>
          <a:xfrm>
            <a:off x="0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9"/>
          <p:cNvSpPr>
            <a:spLocks noGrp="1"/>
          </p:cNvSpPr>
          <p:nvPr>
            <p:ph type="pic" idx="18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9"/>
          <p:cNvSpPr>
            <a:spLocks noGrp="1"/>
          </p:cNvSpPr>
          <p:nvPr>
            <p:ph type="pic" idx="19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9"/>
          <p:cNvSpPr>
            <a:spLocks noGrp="1"/>
          </p:cNvSpPr>
          <p:nvPr>
            <p:ph type="pic" idx="20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39"/>
          <p:cNvSpPr>
            <a:spLocks noGrp="1"/>
          </p:cNvSpPr>
          <p:nvPr>
            <p:ph type="pic" idx="21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39"/>
          <p:cNvSpPr>
            <a:spLocks noGrp="1"/>
          </p:cNvSpPr>
          <p:nvPr>
            <p:ph type="pic" idx="22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39"/>
          <p:cNvSpPr>
            <a:spLocks noGrp="1"/>
          </p:cNvSpPr>
          <p:nvPr>
            <p:ph type="pic" idx="23"/>
          </p:nvPr>
        </p:nvSpPr>
        <p:spPr>
          <a:xfrm>
            <a:off x="0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39"/>
          <p:cNvSpPr>
            <a:spLocks noGrp="1"/>
          </p:cNvSpPr>
          <p:nvPr>
            <p:ph type="pic" idx="24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9"/>
          <p:cNvSpPr>
            <a:spLocks noGrp="1"/>
          </p:cNvSpPr>
          <p:nvPr>
            <p:ph type="pic" idx="25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9"/>
          <p:cNvSpPr>
            <a:spLocks noGrp="1"/>
          </p:cNvSpPr>
          <p:nvPr>
            <p:ph type="pic" idx="26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9"/>
          <p:cNvSpPr>
            <a:spLocks noGrp="1"/>
          </p:cNvSpPr>
          <p:nvPr>
            <p:ph type="pic" idx="27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9"/>
          <p:cNvSpPr>
            <a:spLocks noGrp="1"/>
          </p:cNvSpPr>
          <p:nvPr>
            <p:ph type="pic" idx="28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Text ">
  <p:cSld name="Four Image Text 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40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25" name="Google Shape;125;p40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126" name="Google Shape;126;p40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127" name="Google Shape;127;p40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28" name="Google Shape;128;p40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9" name="Google Shape;129;p40"/>
          <p:cNvSpPr txBox="1">
            <a:spLocks noGrp="1"/>
          </p:cNvSpPr>
          <p:nvPr>
            <p:ph type="body" idx="6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body" idx="7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body" idx="8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Text Subtitle">
  <p:cSld name="Four Image Text Sub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41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35" name="Google Shape;135;p41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136" name="Google Shape;136;p41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137" name="Google Shape;137;p41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38" name="Google Shape;138;p41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body" idx="6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body" idx="7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body" idx="8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2" name="Google Shape;142;p41"/>
          <p:cNvSpPr txBox="1">
            <a:spLocks noGrp="1"/>
          </p:cNvSpPr>
          <p:nvPr>
            <p:ph type="body" idx="9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 Text ">
  <p:cSld name="Three Image Text 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42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46" name="Google Shape;146;p42"/>
          <p:cNvSpPr>
            <a:spLocks noGrp="1"/>
          </p:cNvSpPr>
          <p:nvPr>
            <p:ph type="pic" idx="3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147" name="Google Shape;147;p42"/>
          <p:cNvSpPr>
            <a:spLocks noGrp="1"/>
          </p:cNvSpPr>
          <p:nvPr>
            <p:ph type="pic" idx="4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48" name="Google Shape;148;p42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body" idx="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 Text Subtitle">
  <p:cSld name="Three Image Text Subtitl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54" name="Google Shape;154;p43"/>
          <p:cNvSpPr>
            <a:spLocks noGrp="1"/>
          </p:cNvSpPr>
          <p:nvPr>
            <p:ph type="pic" idx="3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155" name="Google Shape;155;p43"/>
          <p:cNvSpPr>
            <a:spLocks noGrp="1"/>
          </p:cNvSpPr>
          <p:nvPr>
            <p:ph type="pic" idx="4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56" name="Google Shape;156;p43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body" idx="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9" name="Google Shape;159;p43"/>
          <p:cNvSpPr txBox="1">
            <a:spLocks noGrp="1"/>
          </p:cNvSpPr>
          <p:nvPr>
            <p:ph type="body" idx="7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Text ">
  <p:cSld name="Two Image Text 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44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63" name="Google Shape;163;p44"/>
          <p:cNvSpPr>
            <a:spLocks noGrp="1"/>
          </p:cNvSpPr>
          <p:nvPr>
            <p:ph type="pic" idx="3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64" name="Google Shape;164;p44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body" idx="4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Text Subtitle">
  <p:cSld name="Two Image Text Subtit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45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69" name="Google Shape;169;p45"/>
          <p:cNvSpPr>
            <a:spLocks noGrp="1"/>
          </p:cNvSpPr>
          <p:nvPr>
            <p:ph type="pic" idx="3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70" name="Google Shape;170;p45"/>
          <p:cNvSpPr txBox="1">
            <a:spLocks noGrp="1"/>
          </p:cNvSpPr>
          <p:nvPr>
            <p:ph type="body" idx="1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1" name="Google Shape;171;p45"/>
          <p:cNvSpPr txBox="1">
            <a:spLocks noGrp="1"/>
          </p:cNvSpPr>
          <p:nvPr>
            <p:ph type="body" idx="4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2" name="Google Shape;172;p45"/>
          <p:cNvSpPr txBox="1">
            <a:spLocks noGrp="1"/>
          </p:cNvSpPr>
          <p:nvPr>
            <p:ph type="body" idx="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all Text">
  <p:cSld name="Four Tall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46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76" name="Google Shape;176;p46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177" name="Google Shape;177;p46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178" name="Google Shape;178;p46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79" name="Google Shape;179;p46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body" idx="6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1" name="Google Shape;181;p46"/>
          <p:cNvSpPr txBox="1">
            <a:spLocks noGrp="1"/>
          </p:cNvSpPr>
          <p:nvPr>
            <p:ph type="body" idx="7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body" idx="8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all Text Subtitle">
  <p:cSld name="Four Tall Text Sub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47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86" name="Google Shape;186;p47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3"/>
            </a:outerShdw>
          </a:effectLst>
        </p:spPr>
      </p:sp>
      <p:sp>
        <p:nvSpPr>
          <p:cNvPr id="187" name="Google Shape;187;p47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5"/>
            </a:outerShdw>
          </a:effectLst>
        </p:spPr>
      </p:sp>
      <p:sp>
        <p:nvSpPr>
          <p:cNvPr id="188" name="Google Shape;188;p47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89" name="Google Shape;189;p47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body" idx="6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7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body" idx="8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9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all Text">
  <p:cSld name="Three Tal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48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197" name="Google Shape;197;p48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198" name="Google Shape;198;p48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199" name="Google Shape;199;p48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5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body" idx="6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all Text Subtitle">
  <p:cSld name="Three Tall Text Sub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49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05" name="Google Shape;205;p49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4"/>
            </a:outerShdw>
          </a:effectLst>
        </p:spPr>
      </p:sp>
      <p:sp>
        <p:nvSpPr>
          <p:cNvPr id="206" name="Google Shape;206;p49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07" name="Google Shape;207;p49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body" idx="5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body" idx="6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0" name="Google Shape;210;p49"/>
          <p:cNvSpPr txBox="1">
            <a:spLocks noGrp="1"/>
          </p:cNvSpPr>
          <p:nvPr>
            <p:ph type="body" idx="7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Tall Text">
  <p:cSld name="Two Tall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50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14" name="Google Shape;214;p50"/>
          <p:cNvSpPr>
            <a:spLocks noGrp="1"/>
          </p:cNvSpPr>
          <p:nvPr>
            <p:ph type="pic" idx="3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15" name="Google Shape;215;p50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4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Tall Text Subtitle">
  <p:cSld name="Two Tall Text Subtitl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51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accent1"/>
            </a:outerShdw>
          </a:effectLst>
        </p:spPr>
      </p:sp>
      <p:sp>
        <p:nvSpPr>
          <p:cNvPr id="220" name="Google Shape;220;p51"/>
          <p:cNvSpPr>
            <a:spLocks noGrp="1"/>
          </p:cNvSpPr>
          <p:nvPr>
            <p:ph type="pic" idx="3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50800" dir="5400000" algn="t" rotWithShape="0">
              <a:schemeClr val="lt2"/>
            </a:outerShdw>
          </a:effectLst>
        </p:spPr>
      </p:sp>
      <p:sp>
        <p:nvSpPr>
          <p:cNvPr id="221" name="Google Shape;221;p51"/>
          <p:cNvSpPr txBox="1">
            <a:spLocks noGrp="1"/>
          </p:cNvSpPr>
          <p:nvPr>
            <p:ph type="body" idx="1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body" idx="4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3" name="Google Shape;223;p51"/>
          <p:cNvSpPr txBox="1">
            <a:spLocks noGrp="1"/>
          </p:cNvSpPr>
          <p:nvPr>
            <p:ph type="body" idx="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Grid Text">
  <p:cSld name="Eight Gri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52"/>
          <p:cNvSpPr>
            <a:spLocks noGrp="1"/>
          </p:cNvSpPr>
          <p:nvPr>
            <p:ph type="pic" idx="2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7" name="Google Shape;227;p52"/>
          <p:cNvSpPr>
            <a:spLocks noGrp="1"/>
          </p:cNvSpPr>
          <p:nvPr>
            <p:ph type="pic" idx="3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8" name="Google Shape;228;p52"/>
          <p:cNvSpPr>
            <a:spLocks noGrp="1"/>
          </p:cNvSpPr>
          <p:nvPr>
            <p:ph type="pic" idx="4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9" name="Google Shape;229;p52"/>
          <p:cNvSpPr>
            <a:spLocks noGrp="1"/>
          </p:cNvSpPr>
          <p:nvPr>
            <p:ph type="pic" idx="5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0" name="Google Shape;230;p52"/>
          <p:cNvSpPr txBox="1">
            <a:spLocks noGrp="1"/>
          </p:cNvSpPr>
          <p:nvPr>
            <p:ph type="body" idx="1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1" name="Google Shape;231;p52"/>
          <p:cNvSpPr txBox="1">
            <a:spLocks noGrp="1"/>
          </p:cNvSpPr>
          <p:nvPr>
            <p:ph type="body" idx="6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2" name="Google Shape;232;p52"/>
          <p:cNvSpPr txBox="1">
            <a:spLocks noGrp="1"/>
          </p:cNvSpPr>
          <p:nvPr>
            <p:ph type="body" idx="7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3" name="Google Shape;233;p52"/>
          <p:cNvSpPr txBox="1">
            <a:spLocks noGrp="1"/>
          </p:cNvSpPr>
          <p:nvPr>
            <p:ph type="body" idx="8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4" name="Google Shape;234;p52"/>
          <p:cNvSpPr>
            <a:spLocks noGrp="1"/>
          </p:cNvSpPr>
          <p:nvPr>
            <p:ph type="pic" idx="9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52"/>
          <p:cNvSpPr>
            <a:spLocks noGrp="1"/>
          </p:cNvSpPr>
          <p:nvPr>
            <p:ph type="pic" idx="1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6" name="Google Shape;236;p52"/>
          <p:cNvSpPr>
            <a:spLocks noGrp="1"/>
          </p:cNvSpPr>
          <p:nvPr>
            <p:ph type="pic" idx="1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7" name="Google Shape;237;p52"/>
          <p:cNvSpPr>
            <a:spLocks noGrp="1"/>
          </p:cNvSpPr>
          <p:nvPr>
            <p:ph type="pic" idx="1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Grid Text Subtitle">
  <p:cSld name="Eight Grid Text Subtitl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53"/>
          <p:cNvSpPr>
            <a:spLocks noGrp="1"/>
          </p:cNvSpPr>
          <p:nvPr>
            <p:ph type="pic" idx="2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1" name="Google Shape;241;p53"/>
          <p:cNvSpPr>
            <a:spLocks noGrp="1"/>
          </p:cNvSpPr>
          <p:nvPr>
            <p:ph type="pic" idx="3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2" name="Google Shape;242;p53"/>
          <p:cNvSpPr>
            <a:spLocks noGrp="1"/>
          </p:cNvSpPr>
          <p:nvPr>
            <p:ph type="pic" idx="4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53"/>
          <p:cNvSpPr>
            <a:spLocks noGrp="1"/>
          </p:cNvSpPr>
          <p:nvPr>
            <p:ph type="pic" idx="5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53"/>
          <p:cNvSpPr txBox="1">
            <a:spLocks noGrp="1"/>
          </p:cNvSpPr>
          <p:nvPr>
            <p:ph type="body" idx="1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5" name="Google Shape;245;p53"/>
          <p:cNvSpPr txBox="1">
            <a:spLocks noGrp="1"/>
          </p:cNvSpPr>
          <p:nvPr>
            <p:ph type="body" idx="6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6" name="Google Shape;246;p53"/>
          <p:cNvSpPr txBox="1">
            <a:spLocks noGrp="1"/>
          </p:cNvSpPr>
          <p:nvPr>
            <p:ph type="body" idx="7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7" name="Google Shape;247;p53"/>
          <p:cNvSpPr txBox="1">
            <a:spLocks noGrp="1"/>
          </p:cNvSpPr>
          <p:nvPr>
            <p:ph type="body" idx="8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8" name="Google Shape;248;p53"/>
          <p:cNvSpPr>
            <a:spLocks noGrp="1"/>
          </p:cNvSpPr>
          <p:nvPr>
            <p:ph type="pic" idx="9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53"/>
          <p:cNvSpPr>
            <a:spLocks noGrp="1"/>
          </p:cNvSpPr>
          <p:nvPr>
            <p:ph type="pic" idx="1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0" name="Google Shape;250;p53"/>
          <p:cNvSpPr>
            <a:spLocks noGrp="1"/>
          </p:cNvSpPr>
          <p:nvPr>
            <p:ph type="pic" idx="1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1" name="Google Shape;251;p53"/>
          <p:cNvSpPr>
            <a:spLocks noGrp="1"/>
          </p:cNvSpPr>
          <p:nvPr>
            <p:ph type="pic" idx="1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2" name="Google Shape;252;p53"/>
          <p:cNvSpPr txBox="1">
            <a:spLocks noGrp="1"/>
          </p:cNvSpPr>
          <p:nvPr>
            <p:ph type="body" idx="16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Grid Text">
  <p:cSld name="Six Grid 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54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6" name="Google Shape;256;p54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7" name="Google Shape;257;p54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8" name="Google Shape;258;p54"/>
          <p:cNvSpPr txBox="1">
            <a:spLocks noGrp="1"/>
          </p:cNvSpPr>
          <p:nvPr>
            <p:ph type="body" idx="1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body" idx="5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6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61" name="Google Shape;261;p54"/>
          <p:cNvSpPr>
            <a:spLocks noGrp="1"/>
          </p:cNvSpPr>
          <p:nvPr>
            <p:ph type="pic" idx="7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2" name="Google Shape;262;p54"/>
          <p:cNvSpPr>
            <a:spLocks noGrp="1"/>
          </p:cNvSpPr>
          <p:nvPr>
            <p:ph type="pic" idx="8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3" name="Google Shape;263;p54"/>
          <p:cNvSpPr>
            <a:spLocks noGrp="1"/>
          </p:cNvSpPr>
          <p:nvPr>
            <p:ph type="pic" idx="9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Grid Text Subtitle">
  <p:cSld name="Six Grid Text Subtitl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55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7" name="Google Shape;267;p55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8" name="Google Shape;268;p55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9" name="Google Shape;269;p55"/>
          <p:cNvSpPr txBox="1">
            <a:spLocks noGrp="1"/>
          </p:cNvSpPr>
          <p:nvPr>
            <p:ph type="body" idx="1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70" name="Google Shape;270;p55"/>
          <p:cNvSpPr txBox="1">
            <a:spLocks noGrp="1"/>
          </p:cNvSpPr>
          <p:nvPr>
            <p:ph type="body" idx="5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71" name="Google Shape;271;p55"/>
          <p:cNvSpPr txBox="1">
            <a:spLocks noGrp="1"/>
          </p:cNvSpPr>
          <p:nvPr>
            <p:ph type="body" idx="6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72" name="Google Shape;272;p55"/>
          <p:cNvSpPr>
            <a:spLocks noGrp="1"/>
          </p:cNvSpPr>
          <p:nvPr>
            <p:ph type="pic" idx="7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3" name="Google Shape;273;p55"/>
          <p:cNvSpPr>
            <a:spLocks noGrp="1"/>
          </p:cNvSpPr>
          <p:nvPr>
            <p:ph type="pic" idx="8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4" name="Google Shape;274;p55"/>
          <p:cNvSpPr>
            <a:spLocks noGrp="1"/>
          </p:cNvSpPr>
          <p:nvPr>
            <p:ph type="pic" idx="9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5" name="Google Shape;275;p55"/>
          <p:cNvSpPr txBox="1">
            <a:spLocks noGrp="1"/>
          </p:cNvSpPr>
          <p:nvPr>
            <p:ph type="body" idx="13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Grid Text">
  <p:cSld name="Four Grid 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56"/>
          <p:cNvSpPr>
            <a:spLocks noGrp="1"/>
          </p:cNvSpPr>
          <p:nvPr>
            <p:ph type="pic" idx="2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9" name="Google Shape;279;p56"/>
          <p:cNvSpPr>
            <a:spLocks noGrp="1"/>
          </p:cNvSpPr>
          <p:nvPr>
            <p:ph type="pic" idx="3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0" name="Google Shape;280;p56"/>
          <p:cNvSpPr txBox="1">
            <a:spLocks noGrp="1"/>
          </p:cNvSpPr>
          <p:nvPr>
            <p:ph type="body" idx="1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1" name="Google Shape;281;p56"/>
          <p:cNvSpPr txBox="1">
            <a:spLocks noGrp="1"/>
          </p:cNvSpPr>
          <p:nvPr>
            <p:ph type="body" idx="4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2" name="Google Shape;282;p56"/>
          <p:cNvSpPr>
            <a:spLocks noGrp="1"/>
          </p:cNvSpPr>
          <p:nvPr>
            <p:ph type="pic" idx="5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3" name="Google Shape;283;p56"/>
          <p:cNvSpPr>
            <a:spLocks noGrp="1"/>
          </p:cNvSpPr>
          <p:nvPr>
            <p:ph type="pic" idx="6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Grid Text Subtitle">
  <p:cSld name="Four Grid Text Subtit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57"/>
          <p:cNvSpPr>
            <a:spLocks noGrp="1"/>
          </p:cNvSpPr>
          <p:nvPr>
            <p:ph type="pic" idx="2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7" name="Google Shape;287;p57"/>
          <p:cNvSpPr>
            <a:spLocks noGrp="1"/>
          </p:cNvSpPr>
          <p:nvPr>
            <p:ph type="pic" idx="3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8" name="Google Shape;288;p57"/>
          <p:cNvSpPr txBox="1">
            <a:spLocks noGrp="1"/>
          </p:cNvSpPr>
          <p:nvPr>
            <p:ph type="body" idx="1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4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0" name="Google Shape;290;p57"/>
          <p:cNvSpPr>
            <a:spLocks noGrp="1"/>
          </p:cNvSpPr>
          <p:nvPr>
            <p:ph type="pic" idx="5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1" name="Google Shape;291;p57"/>
          <p:cNvSpPr>
            <a:spLocks noGrp="1"/>
          </p:cNvSpPr>
          <p:nvPr>
            <p:ph type="pic" idx="6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2" name="Google Shape;292;p57"/>
          <p:cNvSpPr txBox="1">
            <a:spLocks noGrp="1"/>
          </p:cNvSpPr>
          <p:nvPr>
            <p:ph type="body" idx="7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ar">
  <p:cSld name="Four Ba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58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6" name="Google Shape;296;p58"/>
          <p:cNvSpPr>
            <a:spLocks noGrp="1"/>
          </p:cNvSpPr>
          <p:nvPr>
            <p:ph type="pic" idx="3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7" name="Google Shape;297;p58"/>
          <p:cNvSpPr>
            <a:spLocks noGrp="1"/>
          </p:cNvSpPr>
          <p:nvPr>
            <p:ph type="pic" idx="4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8" name="Google Shape;298;p58"/>
          <p:cNvSpPr>
            <a:spLocks noGrp="1"/>
          </p:cNvSpPr>
          <p:nvPr>
            <p:ph type="pic" idx="5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9" name="Google Shape;299;p58"/>
          <p:cNvSpPr txBox="1">
            <a:spLocks noGrp="1"/>
          </p:cNvSpPr>
          <p:nvPr>
            <p:ph type="body" idx="1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0" name="Google Shape;300;p58"/>
          <p:cNvSpPr txBox="1">
            <a:spLocks noGrp="1"/>
          </p:cNvSpPr>
          <p:nvPr>
            <p:ph type="body" idx="6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1" name="Google Shape;301;p58"/>
          <p:cNvSpPr txBox="1">
            <a:spLocks noGrp="1"/>
          </p:cNvSpPr>
          <p:nvPr>
            <p:ph type="body" idx="7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2" name="Google Shape;302;p58"/>
          <p:cNvSpPr txBox="1">
            <a:spLocks noGrp="1"/>
          </p:cNvSpPr>
          <p:nvPr>
            <p:ph type="body" idx="8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ar Subtitle">
  <p:cSld name="Four Bar Subtitl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59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6" name="Google Shape;306;p59"/>
          <p:cNvSpPr>
            <a:spLocks noGrp="1"/>
          </p:cNvSpPr>
          <p:nvPr>
            <p:ph type="pic" idx="3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7" name="Google Shape;307;p59"/>
          <p:cNvSpPr>
            <a:spLocks noGrp="1"/>
          </p:cNvSpPr>
          <p:nvPr>
            <p:ph type="pic" idx="4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8" name="Google Shape;308;p59"/>
          <p:cNvSpPr>
            <a:spLocks noGrp="1"/>
          </p:cNvSpPr>
          <p:nvPr>
            <p:ph type="pic" idx="5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0" name="Google Shape;310;p59"/>
          <p:cNvSpPr txBox="1">
            <a:spLocks noGrp="1"/>
          </p:cNvSpPr>
          <p:nvPr>
            <p:ph type="body" idx="6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1" name="Google Shape;311;p59"/>
          <p:cNvSpPr txBox="1">
            <a:spLocks noGrp="1"/>
          </p:cNvSpPr>
          <p:nvPr>
            <p:ph type="body" idx="7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2" name="Google Shape;312;p59"/>
          <p:cNvSpPr txBox="1">
            <a:spLocks noGrp="1"/>
          </p:cNvSpPr>
          <p:nvPr>
            <p:ph type="body" idx="8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3" name="Google Shape;313;p59"/>
          <p:cNvSpPr txBox="1">
            <a:spLocks noGrp="1"/>
          </p:cNvSpPr>
          <p:nvPr>
            <p:ph type="body" idx="9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">
  <p:cSld name="Three Ba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60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7" name="Google Shape;317;p60"/>
          <p:cNvSpPr>
            <a:spLocks noGrp="1"/>
          </p:cNvSpPr>
          <p:nvPr>
            <p:ph type="pic" idx="3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8" name="Google Shape;318;p60"/>
          <p:cNvSpPr>
            <a:spLocks noGrp="1"/>
          </p:cNvSpPr>
          <p:nvPr>
            <p:ph type="pic" idx="4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9" name="Google Shape;319;p60"/>
          <p:cNvSpPr txBox="1">
            <a:spLocks noGrp="1"/>
          </p:cNvSpPr>
          <p:nvPr>
            <p:ph type="body" idx="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20" name="Google Shape;320;p60"/>
          <p:cNvSpPr txBox="1">
            <a:spLocks noGrp="1"/>
          </p:cNvSpPr>
          <p:nvPr>
            <p:ph type="body" idx="5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21" name="Google Shape;321;p60"/>
          <p:cNvSpPr txBox="1">
            <a:spLocks noGrp="1"/>
          </p:cNvSpPr>
          <p:nvPr>
            <p:ph type="body" idx="6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Subtitle">
  <p:cSld name="Three Bar Subtitl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4" name="Google Shape;324;p61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5" name="Google Shape;325;p61"/>
          <p:cNvSpPr>
            <a:spLocks noGrp="1"/>
          </p:cNvSpPr>
          <p:nvPr>
            <p:ph type="pic" idx="3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6" name="Google Shape;326;p61"/>
          <p:cNvSpPr>
            <a:spLocks noGrp="1"/>
          </p:cNvSpPr>
          <p:nvPr>
            <p:ph type="pic" idx="4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7" name="Google Shape;327;p61"/>
          <p:cNvSpPr txBox="1">
            <a:spLocks noGrp="1"/>
          </p:cNvSpPr>
          <p:nvPr>
            <p:ph type="body" idx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28" name="Google Shape;328;p61"/>
          <p:cNvSpPr txBox="1">
            <a:spLocks noGrp="1"/>
          </p:cNvSpPr>
          <p:nvPr>
            <p:ph type="body" idx="5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29" name="Google Shape;329;p61"/>
          <p:cNvSpPr txBox="1">
            <a:spLocks noGrp="1"/>
          </p:cNvSpPr>
          <p:nvPr>
            <p:ph type="body" idx="6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0" name="Google Shape;330;p61"/>
          <p:cNvSpPr txBox="1">
            <a:spLocks noGrp="1"/>
          </p:cNvSpPr>
          <p:nvPr>
            <p:ph type="body" idx="7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ar Subtitle">
  <p:cSld name="2 Bar Subtitl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3" name="Google Shape;333;p62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4" name="Google Shape;334;p62"/>
          <p:cNvSpPr>
            <a:spLocks noGrp="1"/>
          </p:cNvSpPr>
          <p:nvPr>
            <p:ph type="pic" idx="3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5" name="Google Shape;335;p62"/>
          <p:cNvSpPr txBox="1">
            <a:spLocks noGrp="1"/>
          </p:cNvSpPr>
          <p:nvPr>
            <p:ph type="body" idx="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6" name="Google Shape;336;p62"/>
          <p:cNvSpPr txBox="1">
            <a:spLocks noGrp="1"/>
          </p:cNvSpPr>
          <p:nvPr>
            <p:ph type="body" idx="4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7" name="Google Shape;337;p62"/>
          <p:cNvSpPr txBox="1">
            <a:spLocks noGrp="1"/>
          </p:cNvSpPr>
          <p:nvPr>
            <p:ph type="body" idx="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ar">
  <p:cSld name="Two Ba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63"/>
          <p:cNvSpPr>
            <a:spLocks noGrp="1"/>
          </p:cNvSpPr>
          <p:nvPr>
            <p:ph type="pic" idx="2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1" name="Google Shape;341;p63"/>
          <p:cNvSpPr>
            <a:spLocks noGrp="1"/>
          </p:cNvSpPr>
          <p:nvPr>
            <p:ph type="pic" idx="3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2" name="Google Shape;342;p63"/>
          <p:cNvSpPr txBox="1">
            <a:spLocks noGrp="1"/>
          </p:cNvSpPr>
          <p:nvPr>
            <p:ph type="body" idx="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43" name="Google Shape;343;p63"/>
          <p:cNvSpPr txBox="1">
            <a:spLocks noGrp="1"/>
          </p:cNvSpPr>
          <p:nvPr>
            <p:ph type="body" idx="4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ar Text">
  <p:cSld name="4 Bar 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6" name="Google Shape;346;p64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7" name="Google Shape;347;p64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8" name="Google Shape;348;p64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9" name="Google Shape;349;p64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0" name="Google Shape;350;p64"/>
          <p:cNvSpPr txBox="1">
            <a:spLocks noGrp="1"/>
          </p:cNvSpPr>
          <p:nvPr>
            <p:ph type="body" idx="1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1" name="Google Shape;351;p64"/>
          <p:cNvSpPr txBox="1">
            <a:spLocks noGrp="1"/>
          </p:cNvSpPr>
          <p:nvPr>
            <p:ph type="body" idx="6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2" name="Google Shape;352;p64"/>
          <p:cNvSpPr txBox="1">
            <a:spLocks noGrp="1"/>
          </p:cNvSpPr>
          <p:nvPr>
            <p:ph type="body" idx="7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3" name="Google Shape;353;p64"/>
          <p:cNvSpPr txBox="1">
            <a:spLocks noGrp="1"/>
          </p:cNvSpPr>
          <p:nvPr>
            <p:ph type="body" idx="8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4" name="Google Shape;354;p64"/>
          <p:cNvSpPr txBox="1">
            <a:spLocks noGrp="1"/>
          </p:cNvSpPr>
          <p:nvPr>
            <p:ph type="body" idx="9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5" name="Google Shape;355;p64"/>
          <p:cNvSpPr txBox="1">
            <a:spLocks noGrp="1"/>
          </p:cNvSpPr>
          <p:nvPr>
            <p:ph type="body" idx="13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6" name="Google Shape;356;p64"/>
          <p:cNvSpPr txBox="1">
            <a:spLocks noGrp="1"/>
          </p:cNvSpPr>
          <p:nvPr>
            <p:ph type="body" idx="14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7" name="Google Shape;357;p64"/>
          <p:cNvSpPr txBox="1">
            <a:spLocks noGrp="1"/>
          </p:cNvSpPr>
          <p:nvPr>
            <p:ph type="body" idx="15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ar Text Subtitle">
  <p:cSld name="4 Bar Text Subtitl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0" name="Google Shape;360;p65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1" name="Google Shape;361;p65"/>
          <p:cNvSpPr>
            <a:spLocks noGrp="1"/>
          </p:cNvSpPr>
          <p:nvPr>
            <p:ph type="pic" idx="3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2" name="Google Shape;362;p65"/>
          <p:cNvSpPr>
            <a:spLocks noGrp="1"/>
          </p:cNvSpPr>
          <p:nvPr>
            <p:ph type="pic" idx="4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3" name="Google Shape;363;p65"/>
          <p:cNvSpPr>
            <a:spLocks noGrp="1"/>
          </p:cNvSpPr>
          <p:nvPr>
            <p:ph type="pic" idx="5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4" name="Google Shape;364;p65"/>
          <p:cNvSpPr txBox="1">
            <a:spLocks noGrp="1"/>
          </p:cNvSpPr>
          <p:nvPr>
            <p:ph type="body" idx="1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5" name="Google Shape;365;p65"/>
          <p:cNvSpPr txBox="1">
            <a:spLocks noGrp="1"/>
          </p:cNvSpPr>
          <p:nvPr>
            <p:ph type="body" idx="6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6" name="Google Shape;366;p65"/>
          <p:cNvSpPr txBox="1">
            <a:spLocks noGrp="1"/>
          </p:cNvSpPr>
          <p:nvPr>
            <p:ph type="body" idx="7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7" name="Google Shape;367;p65"/>
          <p:cNvSpPr txBox="1">
            <a:spLocks noGrp="1"/>
          </p:cNvSpPr>
          <p:nvPr>
            <p:ph type="body" idx="8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8" name="Google Shape;368;p65"/>
          <p:cNvSpPr txBox="1">
            <a:spLocks noGrp="1"/>
          </p:cNvSpPr>
          <p:nvPr>
            <p:ph type="body" idx="9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9" name="Google Shape;369;p65"/>
          <p:cNvSpPr txBox="1">
            <a:spLocks noGrp="1"/>
          </p:cNvSpPr>
          <p:nvPr>
            <p:ph type="body" idx="13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0" name="Google Shape;370;p65"/>
          <p:cNvSpPr txBox="1">
            <a:spLocks noGrp="1"/>
          </p:cNvSpPr>
          <p:nvPr>
            <p:ph type="body" idx="14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1" name="Google Shape;371;p65"/>
          <p:cNvSpPr txBox="1">
            <a:spLocks noGrp="1"/>
          </p:cNvSpPr>
          <p:nvPr>
            <p:ph type="body" idx="15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2" name="Google Shape;372;p65"/>
          <p:cNvSpPr txBox="1">
            <a:spLocks noGrp="1"/>
          </p:cNvSpPr>
          <p:nvPr>
            <p:ph type="body" idx="16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Text Subtitle">
  <p:cSld name="Three Bar Text Subtitle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5" name="Google Shape;375;p66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6" name="Google Shape;376;p66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7" name="Google Shape;377;p66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8" name="Google Shape;378;p66"/>
          <p:cNvSpPr txBox="1">
            <a:spLocks noGrp="1"/>
          </p:cNvSpPr>
          <p:nvPr>
            <p:ph type="body" idx="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9" name="Google Shape;379;p66"/>
          <p:cNvSpPr txBox="1">
            <a:spLocks noGrp="1"/>
          </p:cNvSpPr>
          <p:nvPr>
            <p:ph type="body" idx="5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0" name="Google Shape;380;p66"/>
          <p:cNvSpPr txBox="1">
            <a:spLocks noGrp="1"/>
          </p:cNvSpPr>
          <p:nvPr>
            <p:ph type="body" idx="6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1" name="Google Shape;381;p66"/>
          <p:cNvSpPr txBox="1">
            <a:spLocks noGrp="1"/>
          </p:cNvSpPr>
          <p:nvPr>
            <p:ph type="body" idx="7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2" name="Google Shape;382;p66"/>
          <p:cNvSpPr txBox="1">
            <a:spLocks noGrp="1"/>
          </p:cNvSpPr>
          <p:nvPr>
            <p:ph type="body" idx="8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3" name="Google Shape;383;p66"/>
          <p:cNvSpPr txBox="1">
            <a:spLocks noGrp="1"/>
          </p:cNvSpPr>
          <p:nvPr>
            <p:ph type="body" idx="9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4" name="Google Shape;384;p66"/>
          <p:cNvSpPr txBox="1">
            <a:spLocks noGrp="1"/>
          </p:cNvSpPr>
          <p:nvPr>
            <p:ph type="body" idx="13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ar Text">
  <p:cSld name="Three Bar 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7" name="Google Shape;387;p67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8" name="Google Shape;388;p67"/>
          <p:cNvSpPr>
            <a:spLocks noGrp="1"/>
          </p:cNvSpPr>
          <p:nvPr>
            <p:ph type="pic" idx="3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9" name="Google Shape;389;p67"/>
          <p:cNvSpPr>
            <a:spLocks noGrp="1"/>
          </p:cNvSpPr>
          <p:nvPr>
            <p:ph type="pic" idx="4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0" name="Google Shape;390;p67"/>
          <p:cNvSpPr txBox="1">
            <a:spLocks noGrp="1"/>
          </p:cNvSpPr>
          <p:nvPr>
            <p:ph type="body" idx="1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1" name="Google Shape;391;p67"/>
          <p:cNvSpPr txBox="1">
            <a:spLocks noGrp="1"/>
          </p:cNvSpPr>
          <p:nvPr>
            <p:ph type="body" idx="5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2" name="Google Shape;392;p67"/>
          <p:cNvSpPr txBox="1">
            <a:spLocks noGrp="1"/>
          </p:cNvSpPr>
          <p:nvPr>
            <p:ph type="body" idx="6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3" name="Google Shape;393;p67"/>
          <p:cNvSpPr txBox="1">
            <a:spLocks noGrp="1"/>
          </p:cNvSpPr>
          <p:nvPr>
            <p:ph type="body" idx="7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4" name="Google Shape;394;p67"/>
          <p:cNvSpPr txBox="1">
            <a:spLocks noGrp="1"/>
          </p:cNvSpPr>
          <p:nvPr>
            <p:ph type="body" idx="8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5" name="Google Shape;395;p67"/>
          <p:cNvSpPr txBox="1">
            <a:spLocks noGrp="1"/>
          </p:cNvSpPr>
          <p:nvPr>
            <p:ph type="body" idx="9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ar Text">
  <p:cSld name="Two Bar Text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68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9" name="Google Shape;399;p68"/>
          <p:cNvSpPr>
            <a:spLocks noGrp="1"/>
          </p:cNvSpPr>
          <p:nvPr>
            <p:ph type="pic" idx="3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0" name="Google Shape;400;p68"/>
          <p:cNvSpPr txBox="1">
            <a:spLocks noGrp="1"/>
          </p:cNvSpPr>
          <p:nvPr>
            <p:ph type="body" idx="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1" name="Google Shape;401;p68"/>
          <p:cNvSpPr txBox="1">
            <a:spLocks noGrp="1"/>
          </p:cNvSpPr>
          <p:nvPr>
            <p:ph type="body" idx="4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2" name="Google Shape;402;p68"/>
          <p:cNvSpPr txBox="1">
            <a:spLocks noGrp="1"/>
          </p:cNvSpPr>
          <p:nvPr>
            <p:ph type="body" idx="5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3" name="Google Shape;403;p68"/>
          <p:cNvSpPr txBox="1">
            <a:spLocks noGrp="1"/>
          </p:cNvSpPr>
          <p:nvPr>
            <p:ph type="body" idx="6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ar Text Subtitle">
  <p:cSld name="Two Bar Text Subtitle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6" name="Google Shape;406;p69"/>
          <p:cNvSpPr>
            <a:spLocks noGrp="1"/>
          </p:cNvSpPr>
          <p:nvPr>
            <p:ph type="pic" idx="2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7" name="Google Shape;407;p69"/>
          <p:cNvSpPr>
            <a:spLocks noGrp="1"/>
          </p:cNvSpPr>
          <p:nvPr>
            <p:ph type="pic" idx="3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8" name="Google Shape;408;p69"/>
          <p:cNvSpPr txBox="1">
            <a:spLocks noGrp="1"/>
          </p:cNvSpPr>
          <p:nvPr>
            <p:ph type="body" idx="1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9" name="Google Shape;409;p69"/>
          <p:cNvSpPr txBox="1">
            <a:spLocks noGrp="1"/>
          </p:cNvSpPr>
          <p:nvPr>
            <p:ph type="body" idx="4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0" name="Google Shape;410;p69"/>
          <p:cNvSpPr txBox="1">
            <a:spLocks noGrp="1"/>
          </p:cNvSpPr>
          <p:nvPr>
            <p:ph type="body" idx="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1" name="Google Shape;411;p69"/>
          <p:cNvSpPr txBox="1">
            <a:spLocks noGrp="1"/>
          </p:cNvSpPr>
          <p:nvPr>
            <p:ph type="body" idx="6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2" name="Google Shape;412;p69"/>
          <p:cNvSpPr txBox="1">
            <a:spLocks noGrp="1"/>
          </p:cNvSpPr>
          <p:nvPr>
            <p:ph type="body" idx="7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b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team">
  <p:cSld name="12 team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5" name="Google Shape;415;p70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16" name="Google Shape;416;p70"/>
          <p:cNvSpPr txBox="1">
            <a:spLocks noGrp="1"/>
          </p:cNvSpPr>
          <p:nvPr>
            <p:ph type="body" idx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7" name="Google Shape;417;p70"/>
          <p:cNvSpPr>
            <a:spLocks noGrp="1"/>
          </p:cNvSpPr>
          <p:nvPr>
            <p:ph type="pic" idx="3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18" name="Google Shape;418;p70"/>
          <p:cNvSpPr txBox="1">
            <a:spLocks noGrp="1"/>
          </p:cNvSpPr>
          <p:nvPr>
            <p:ph type="body" idx="4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9" name="Google Shape;419;p70"/>
          <p:cNvSpPr>
            <a:spLocks noGrp="1"/>
          </p:cNvSpPr>
          <p:nvPr>
            <p:ph type="pic" idx="5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20" name="Google Shape;420;p70"/>
          <p:cNvSpPr txBox="1">
            <a:spLocks noGrp="1"/>
          </p:cNvSpPr>
          <p:nvPr>
            <p:ph type="body" idx="6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1" name="Google Shape;421;p70"/>
          <p:cNvSpPr>
            <a:spLocks noGrp="1"/>
          </p:cNvSpPr>
          <p:nvPr>
            <p:ph type="pic" idx="7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22" name="Google Shape;422;p70"/>
          <p:cNvSpPr txBox="1">
            <a:spLocks noGrp="1"/>
          </p:cNvSpPr>
          <p:nvPr>
            <p:ph type="body" idx="8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3" name="Google Shape;423;p70"/>
          <p:cNvSpPr>
            <a:spLocks noGrp="1"/>
          </p:cNvSpPr>
          <p:nvPr>
            <p:ph type="pic" idx="9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24" name="Google Shape;424;p70"/>
          <p:cNvSpPr txBox="1">
            <a:spLocks noGrp="1"/>
          </p:cNvSpPr>
          <p:nvPr>
            <p:ph type="body" idx="13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5" name="Google Shape;425;p70"/>
          <p:cNvSpPr>
            <a:spLocks noGrp="1"/>
          </p:cNvSpPr>
          <p:nvPr>
            <p:ph type="pic" idx="14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26" name="Google Shape;426;p70"/>
          <p:cNvSpPr txBox="1">
            <a:spLocks noGrp="1"/>
          </p:cNvSpPr>
          <p:nvPr>
            <p:ph type="body" idx="15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7" name="Google Shape;427;p70"/>
          <p:cNvSpPr>
            <a:spLocks noGrp="1"/>
          </p:cNvSpPr>
          <p:nvPr>
            <p:ph type="pic" idx="16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28" name="Google Shape;428;p70"/>
          <p:cNvSpPr txBox="1">
            <a:spLocks noGrp="1"/>
          </p:cNvSpPr>
          <p:nvPr>
            <p:ph type="body" idx="17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29" name="Google Shape;429;p70"/>
          <p:cNvSpPr>
            <a:spLocks noGrp="1"/>
          </p:cNvSpPr>
          <p:nvPr>
            <p:ph type="pic" idx="18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30" name="Google Shape;430;p70"/>
          <p:cNvSpPr txBox="1">
            <a:spLocks noGrp="1"/>
          </p:cNvSpPr>
          <p:nvPr>
            <p:ph type="body" idx="19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31" name="Google Shape;431;p70"/>
          <p:cNvSpPr>
            <a:spLocks noGrp="1"/>
          </p:cNvSpPr>
          <p:nvPr>
            <p:ph type="pic" idx="20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32" name="Google Shape;432;p70"/>
          <p:cNvSpPr txBox="1">
            <a:spLocks noGrp="1"/>
          </p:cNvSpPr>
          <p:nvPr>
            <p:ph type="body" idx="2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33" name="Google Shape;433;p70"/>
          <p:cNvSpPr>
            <a:spLocks noGrp="1"/>
          </p:cNvSpPr>
          <p:nvPr>
            <p:ph type="pic" idx="22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34" name="Google Shape;434;p70"/>
          <p:cNvSpPr txBox="1">
            <a:spLocks noGrp="1"/>
          </p:cNvSpPr>
          <p:nvPr>
            <p:ph type="body" idx="23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35" name="Google Shape;435;p70"/>
          <p:cNvSpPr>
            <a:spLocks noGrp="1"/>
          </p:cNvSpPr>
          <p:nvPr>
            <p:ph type="pic" idx="24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36" name="Google Shape;436;p70"/>
          <p:cNvSpPr txBox="1">
            <a:spLocks noGrp="1"/>
          </p:cNvSpPr>
          <p:nvPr>
            <p:ph type="body" idx="25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37" name="Google Shape;437;p70"/>
          <p:cNvSpPr>
            <a:spLocks noGrp="1"/>
          </p:cNvSpPr>
          <p:nvPr>
            <p:ph type="pic" idx="26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38" name="Google Shape;438;p70"/>
          <p:cNvSpPr txBox="1">
            <a:spLocks noGrp="1"/>
          </p:cNvSpPr>
          <p:nvPr>
            <p:ph type="body" idx="27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team subtitle">
  <p:cSld name="12 team subtitle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1" name="Google Shape;441;p71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42" name="Google Shape;442;p71"/>
          <p:cNvSpPr txBox="1">
            <a:spLocks noGrp="1"/>
          </p:cNvSpPr>
          <p:nvPr>
            <p:ph type="body" idx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3" name="Google Shape;443;p71"/>
          <p:cNvSpPr>
            <a:spLocks noGrp="1"/>
          </p:cNvSpPr>
          <p:nvPr>
            <p:ph type="pic" idx="3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44" name="Google Shape;444;p71"/>
          <p:cNvSpPr txBox="1">
            <a:spLocks noGrp="1"/>
          </p:cNvSpPr>
          <p:nvPr>
            <p:ph type="body" idx="4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5" name="Google Shape;445;p71"/>
          <p:cNvSpPr>
            <a:spLocks noGrp="1"/>
          </p:cNvSpPr>
          <p:nvPr>
            <p:ph type="pic" idx="5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46" name="Google Shape;446;p71"/>
          <p:cNvSpPr txBox="1">
            <a:spLocks noGrp="1"/>
          </p:cNvSpPr>
          <p:nvPr>
            <p:ph type="body" idx="6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7" name="Google Shape;447;p71"/>
          <p:cNvSpPr>
            <a:spLocks noGrp="1"/>
          </p:cNvSpPr>
          <p:nvPr>
            <p:ph type="pic" idx="7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48" name="Google Shape;448;p71"/>
          <p:cNvSpPr txBox="1">
            <a:spLocks noGrp="1"/>
          </p:cNvSpPr>
          <p:nvPr>
            <p:ph type="body" idx="8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9" name="Google Shape;449;p71"/>
          <p:cNvSpPr>
            <a:spLocks noGrp="1"/>
          </p:cNvSpPr>
          <p:nvPr>
            <p:ph type="pic" idx="9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50" name="Google Shape;450;p71"/>
          <p:cNvSpPr txBox="1">
            <a:spLocks noGrp="1"/>
          </p:cNvSpPr>
          <p:nvPr>
            <p:ph type="body" idx="13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1" name="Google Shape;451;p71"/>
          <p:cNvSpPr>
            <a:spLocks noGrp="1"/>
          </p:cNvSpPr>
          <p:nvPr>
            <p:ph type="pic" idx="14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52" name="Google Shape;452;p71"/>
          <p:cNvSpPr txBox="1">
            <a:spLocks noGrp="1"/>
          </p:cNvSpPr>
          <p:nvPr>
            <p:ph type="body" idx="15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3" name="Google Shape;453;p71"/>
          <p:cNvSpPr>
            <a:spLocks noGrp="1"/>
          </p:cNvSpPr>
          <p:nvPr>
            <p:ph type="pic" idx="16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54" name="Google Shape;454;p71"/>
          <p:cNvSpPr txBox="1">
            <a:spLocks noGrp="1"/>
          </p:cNvSpPr>
          <p:nvPr>
            <p:ph type="body" idx="17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5" name="Google Shape;455;p71"/>
          <p:cNvSpPr>
            <a:spLocks noGrp="1"/>
          </p:cNvSpPr>
          <p:nvPr>
            <p:ph type="pic" idx="18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56" name="Google Shape;456;p71"/>
          <p:cNvSpPr txBox="1">
            <a:spLocks noGrp="1"/>
          </p:cNvSpPr>
          <p:nvPr>
            <p:ph type="body" idx="19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7" name="Google Shape;457;p71"/>
          <p:cNvSpPr>
            <a:spLocks noGrp="1"/>
          </p:cNvSpPr>
          <p:nvPr>
            <p:ph type="pic" idx="20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58" name="Google Shape;458;p71"/>
          <p:cNvSpPr txBox="1">
            <a:spLocks noGrp="1"/>
          </p:cNvSpPr>
          <p:nvPr>
            <p:ph type="body" idx="2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9" name="Google Shape;459;p71"/>
          <p:cNvSpPr>
            <a:spLocks noGrp="1"/>
          </p:cNvSpPr>
          <p:nvPr>
            <p:ph type="pic" idx="22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60" name="Google Shape;460;p71"/>
          <p:cNvSpPr txBox="1">
            <a:spLocks noGrp="1"/>
          </p:cNvSpPr>
          <p:nvPr>
            <p:ph type="body" idx="23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1" name="Google Shape;461;p71"/>
          <p:cNvSpPr>
            <a:spLocks noGrp="1"/>
          </p:cNvSpPr>
          <p:nvPr>
            <p:ph type="pic" idx="24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62" name="Google Shape;462;p71"/>
          <p:cNvSpPr txBox="1">
            <a:spLocks noGrp="1"/>
          </p:cNvSpPr>
          <p:nvPr>
            <p:ph type="body" idx="25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3" name="Google Shape;463;p71"/>
          <p:cNvSpPr>
            <a:spLocks noGrp="1"/>
          </p:cNvSpPr>
          <p:nvPr>
            <p:ph type="pic" idx="26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lt2"/>
            </a:outerShdw>
          </a:effectLst>
        </p:spPr>
      </p:sp>
      <p:sp>
        <p:nvSpPr>
          <p:cNvPr id="464" name="Google Shape;464;p71"/>
          <p:cNvSpPr txBox="1">
            <a:spLocks noGrp="1"/>
          </p:cNvSpPr>
          <p:nvPr>
            <p:ph type="body" idx="27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5" name="Google Shape;465;p71"/>
          <p:cNvSpPr txBox="1">
            <a:spLocks noGrp="1"/>
          </p:cNvSpPr>
          <p:nvPr>
            <p:ph type="body" idx="28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eam Subtitle">
  <p:cSld name="9 Team Subtitle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72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69" name="Google Shape;469;p72"/>
          <p:cNvSpPr txBox="1">
            <a:spLocks noGrp="1"/>
          </p:cNvSpPr>
          <p:nvPr>
            <p:ph type="body" idx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70" name="Google Shape;470;p72"/>
          <p:cNvSpPr>
            <a:spLocks noGrp="1"/>
          </p:cNvSpPr>
          <p:nvPr>
            <p:ph type="pic" idx="3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71" name="Google Shape;471;p72"/>
          <p:cNvSpPr txBox="1">
            <a:spLocks noGrp="1"/>
          </p:cNvSpPr>
          <p:nvPr>
            <p:ph type="body" idx="4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72" name="Google Shape;472;p72"/>
          <p:cNvSpPr>
            <a:spLocks noGrp="1"/>
          </p:cNvSpPr>
          <p:nvPr>
            <p:ph type="pic" idx="5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73" name="Google Shape;473;p72"/>
          <p:cNvSpPr txBox="1">
            <a:spLocks noGrp="1"/>
          </p:cNvSpPr>
          <p:nvPr>
            <p:ph type="body" idx="6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74" name="Google Shape;474;p72"/>
          <p:cNvSpPr>
            <a:spLocks noGrp="1"/>
          </p:cNvSpPr>
          <p:nvPr>
            <p:ph type="pic" idx="7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75" name="Google Shape;475;p72"/>
          <p:cNvSpPr txBox="1">
            <a:spLocks noGrp="1"/>
          </p:cNvSpPr>
          <p:nvPr>
            <p:ph type="body" idx="8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76" name="Google Shape;476;p72"/>
          <p:cNvSpPr>
            <a:spLocks noGrp="1"/>
          </p:cNvSpPr>
          <p:nvPr>
            <p:ph type="pic" idx="9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77" name="Google Shape;477;p72"/>
          <p:cNvSpPr txBox="1">
            <a:spLocks noGrp="1"/>
          </p:cNvSpPr>
          <p:nvPr>
            <p:ph type="body" idx="13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78" name="Google Shape;478;p72"/>
          <p:cNvSpPr>
            <a:spLocks noGrp="1"/>
          </p:cNvSpPr>
          <p:nvPr>
            <p:ph type="pic" idx="14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79" name="Google Shape;479;p72"/>
          <p:cNvSpPr txBox="1">
            <a:spLocks noGrp="1"/>
          </p:cNvSpPr>
          <p:nvPr>
            <p:ph type="body" idx="15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0" name="Google Shape;480;p72"/>
          <p:cNvSpPr>
            <a:spLocks noGrp="1"/>
          </p:cNvSpPr>
          <p:nvPr>
            <p:ph type="pic" idx="16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81" name="Google Shape;481;p72"/>
          <p:cNvSpPr txBox="1">
            <a:spLocks noGrp="1"/>
          </p:cNvSpPr>
          <p:nvPr>
            <p:ph type="body" idx="17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2" name="Google Shape;482;p72"/>
          <p:cNvSpPr>
            <a:spLocks noGrp="1"/>
          </p:cNvSpPr>
          <p:nvPr>
            <p:ph type="pic" idx="18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83" name="Google Shape;483;p72"/>
          <p:cNvSpPr txBox="1">
            <a:spLocks noGrp="1"/>
          </p:cNvSpPr>
          <p:nvPr>
            <p:ph type="body" idx="19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4" name="Google Shape;484;p72"/>
          <p:cNvSpPr>
            <a:spLocks noGrp="1"/>
          </p:cNvSpPr>
          <p:nvPr>
            <p:ph type="pic" idx="20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85" name="Google Shape;485;p72"/>
          <p:cNvSpPr txBox="1">
            <a:spLocks noGrp="1"/>
          </p:cNvSpPr>
          <p:nvPr>
            <p:ph type="body" idx="2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6" name="Google Shape;486;p72"/>
          <p:cNvSpPr txBox="1">
            <a:spLocks noGrp="1"/>
          </p:cNvSpPr>
          <p:nvPr>
            <p:ph type="body" idx="2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ubtitle and Content">
  <p:cSld name="1_Title Sub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Team ">
  <p:cSld name="9 Team 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9" name="Google Shape;489;p73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90" name="Google Shape;490;p73"/>
          <p:cNvSpPr txBox="1">
            <a:spLocks noGrp="1"/>
          </p:cNvSpPr>
          <p:nvPr>
            <p:ph type="body" idx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1" name="Google Shape;491;p73"/>
          <p:cNvSpPr>
            <a:spLocks noGrp="1"/>
          </p:cNvSpPr>
          <p:nvPr>
            <p:ph type="pic" idx="3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92" name="Google Shape;492;p73"/>
          <p:cNvSpPr txBox="1">
            <a:spLocks noGrp="1"/>
          </p:cNvSpPr>
          <p:nvPr>
            <p:ph type="body" idx="4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3" name="Google Shape;493;p73"/>
          <p:cNvSpPr>
            <a:spLocks noGrp="1"/>
          </p:cNvSpPr>
          <p:nvPr>
            <p:ph type="pic" idx="5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494" name="Google Shape;494;p73"/>
          <p:cNvSpPr txBox="1">
            <a:spLocks noGrp="1"/>
          </p:cNvSpPr>
          <p:nvPr>
            <p:ph type="body" idx="6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5" name="Google Shape;495;p73"/>
          <p:cNvSpPr>
            <a:spLocks noGrp="1"/>
          </p:cNvSpPr>
          <p:nvPr>
            <p:ph type="pic" idx="7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496" name="Google Shape;496;p73"/>
          <p:cNvSpPr txBox="1">
            <a:spLocks noGrp="1"/>
          </p:cNvSpPr>
          <p:nvPr>
            <p:ph type="body" idx="8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7" name="Google Shape;497;p73"/>
          <p:cNvSpPr>
            <a:spLocks noGrp="1"/>
          </p:cNvSpPr>
          <p:nvPr>
            <p:ph type="pic" idx="9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498" name="Google Shape;498;p73"/>
          <p:cNvSpPr txBox="1">
            <a:spLocks noGrp="1"/>
          </p:cNvSpPr>
          <p:nvPr>
            <p:ph type="body" idx="13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9" name="Google Shape;499;p73"/>
          <p:cNvSpPr>
            <a:spLocks noGrp="1"/>
          </p:cNvSpPr>
          <p:nvPr>
            <p:ph type="pic" idx="14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00" name="Google Shape;500;p73"/>
          <p:cNvSpPr txBox="1">
            <a:spLocks noGrp="1"/>
          </p:cNvSpPr>
          <p:nvPr>
            <p:ph type="body" idx="15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01" name="Google Shape;501;p73"/>
          <p:cNvSpPr>
            <a:spLocks noGrp="1"/>
          </p:cNvSpPr>
          <p:nvPr>
            <p:ph type="pic" idx="16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02" name="Google Shape;502;p73"/>
          <p:cNvSpPr txBox="1">
            <a:spLocks noGrp="1"/>
          </p:cNvSpPr>
          <p:nvPr>
            <p:ph type="body" idx="17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03" name="Google Shape;503;p73"/>
          <p:cNvSpPr>
            <a:spLocks noGrp="1"/>
          </p:cNvSpPr>
          <p:nvPr>
            <p:ph type="pic" idx="18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04" name="Google Shape;504;p73"/>
          <p:cNvSpPr txBox="1">
            <a:spLocks noGrp="1"/>
          </p:cNvSpPr>
          <p:nvPr>
            <p:ph type="body" idx="19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05" name="Google Shape;505;p73"/>
          <p:cNvSpPr>
            <a:spLocks noGrp="1"/>
          </p:cNvSpPr>
          <p:nvPr>
            <p:ph type="pic" idx="20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06" name="Google Shape;506;p73"/>
          <p:cNvSpPr txBox="1">
            <a:spLocks noGrp="1"/>
          </p:cNvSpPr>
          <p:nvPr>
            <p:ph type="body" idx="2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am Subtitle">
  <p:cSld name="6 Team Subtitle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9" name="Google Shape;509;p74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10" name="Google Shape;510;p74"/>
          <p:cNvSpPr txBox="1">
            <a:spLocks noGrp="1"/>
          </p:cNvSpPr>
          <p:nvPr>
            <p:ph type="body" idx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1" name="Google Shape;511;p74"/>
          <p:cNvSpPr>
            <a:spLocks noGrp="1"/>
          </p:cNvSpPr>
          <p:nvPr>
            <p:ph type="pic" idx="3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12" name="Google Shape;512;p74"/>
          <p:cNvSpPr txBox="1">
            <a:spLocks noGrp="1"/>
          </p:cNvSpPr>
          <p:nvPr>
            <p:ph type="body" idx="4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3" name="Google Shape;513;p74"/>
          <p:cNvSpPr>
            <a:spLocks noGrp="1"/>
          </p:cNvSpPr>
          <p:nvPr>
            <p:ph type="pic" idx="5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14" name="Google Shape;514;p74"/>
          <p:cNvSpPr txBox="1">
            <a:spLocks noGrp="1"/>
          </p:cNvSpPr>
          <p:nvPr>
            <p:ph type="body" idx="6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5" name="Google Shape;515;p74"/>
          <p:cNvSpPr>
            <a:spLocks noGrp="1"/>
          </p:cNvSpPr>
          <p:nvPr>
            <p:ph type="pic" idx="7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16" name="Google Shape;516;p74"/>
          <p:cNvSpPr txBox="1">
            <a:spLocks noGrp="1"/>
          </p:cNvSpPr>
          <p:nvPr>
            <p:ph type="body" idx="8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7" name="Google Shape;517;p74"/>
          <p:cNvSpPr>
            <a:spLocks noGrp="1"/>
          </p:cNvSpPr>
          <p:nvPr>
            <p:ph type="pic" idx="9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18" name="Google Shape;518;p74"/>
          <p:cNvSpPr txBox="1">
            <a:spLocks noGrp="1"/>
          </p:cNvSpPr>
          <p:nvPr>
            <p:ph type="body" idx="13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9" name="Google Shape;519;p74"/>
          <p:cNvSpPr>
            <a:spLocks noGrp="1"/>
          </p:cNvSpPr>
          <p:nvPr>
            <p:ph type="pic" idx="14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20" name="Google Shape;520;p74"/>
          <p:cNvSpPr txBox="1">
            <a:spLocks noGrp="1"/>
          </p:cNvSpPr>
          <p:nvPr>
            <p:ph type="body" idx="15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1" name="Google Shape;521;p74"/>
          <p:cNvSpPr txBox="1">
            <a:spLocks noGrp="1"/>
          </p:cNvSpPr>
          <p:nvPr>
            <p:ph type="body" idx="16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am ">
  <p:cSld name="6 Team 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75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25" name="Google Shape;525;p75"/>
          <p:cNvSpPr txBox="1">
            <a:spLocks noGrp="1"/>
          </p:cNvSpPr>
          <p:nvPr>
            <p:ph type="body" idx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6" name="Google Shape;526;p75"/>
          <p:cNvSpPr>
            <a:spLocks noGrp="1"/>
          </p:cNvSpPr>
          <p:nvPr>
            <p:ph type="pic" idx="3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27" name="Google Shape;527;p75"/>
          <p:cNvSpPr txBox="1">
            <a:spLocks noGrp="1"/>
          </p:cNvSpPr>
          <p:nvPr>
            <p:ph type="body" idx="4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8" name="Google Shape;528;p75"/>
          <p:cNvSpPr>
            <a:spLocks noGrp="1"/>
          </p:cNvSpPr>
          <p:nvPr>
            <p:ph type="pic" idx="5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29" name="Google Shape;529;p75"/>
          <p:cNvSpPr txBox="1">
            <a:spLocks noGrp="1"/>
          </p:cNvSpPr>
          <p:nvPr>
            <p:ph type="body" idx="6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0" name="Google Shape;530;p75"/>
          <p:cNvSpPr>
            <a:spLocks noGrp="1"/>
          </p:cNvSpPr>
          <p:nvPr>
            <p:ph type="pic" idx="7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31" name="Google Shape;531;p75"/>
          <p:cNvSpPr txBox="1">
            <a:spLocks noGrp="1"/>
          </p:cNvSpPr>
          <p:nvPr>
            <p:ph type="body" idx="8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2" name="Google Shape;532;p75"/>
          <p:cNvSpPr>
            <a:spLocks noGrp="1"/>
          </p:cNvSpPr>
          <p:nvPr>
            <p:ph type="pic" idx="9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33" name="Google Shape;533;p75"/>
          <p:cNvSpPr txBox="1">
            <a:spLocks noGrp="1"/>
          </p:cNvSpPr>
          <p:nvPr>
            <p:ph type="body" idx="13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4" name="Google Shape;534;p75"/>
          <p:cNvSpPr>
            <a:spLocks noGrp="1"/>
          </p:cNvSpPr>
          <p:nvPr>
            <p:ph type="pic" idx="14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35" name="Google Shape;535;p75"/>
          <p:cNvSpPr txBox="1">
            <a:spLocks noGrp="1"/>
          </p:cNvSpPr>
          <p:nvPr>
            <p:ph type="body" idx="15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Subtitle">
  <p:cSld name="4 Team Subtitle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8" name="Google Shape;538;p76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39" name="Google Shape;539;p76"/>
          <p:cNvSpPr txBox="1">
            <a:spLocks noGrp="1"/>
          </p:cNvSpPr>
          <p:nvPr>
            <p:ph type="body" idx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0" name="Google Shape;540;p76"/>
          <p:cNvSpPr>
            <a:spLocks noGrp="1"/>
          </p:cNvSpPr>
          <p:nvPr>
            <p:ph type="pic" idx="3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41" name="Google Shape;541;p76"/>
          <p:cNvSpPr txBox="1">
            <a:spLocks noGrp="1"/>
          </p:cNvSpPr>
          <p:nvPr>
            <p:ph type="body" idx="4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2" name="Google Shape;542;p76"/>
          <p:cNvSpPr>
            <a:spLocks noGrp="1"/>
          </p:cNvSpPr>
          <p:nvPr>
            <p:ph type="pic" idx="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43" name="Google Shape;543;p76"/>
          <p:cNvSpPr txBox="1">
            <a:spLocks noGrp="1"/>
          </p:cNvSpPr>
          <p:nvPr>
            <p:ph type="body" idx="6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4" name="Google Shape;544;p76"/>
          <p:cNvSpPr>
            <a:spLocks noGrp="1"/>
          </p:cNvSpPr>
          <p:nvPr>
            <p:ph type="pic" idx="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45" name="Google Shape;545;p76"/>
          <p:cNvSpPr txBox="1">
            <a:spLocks noGrp="1"/>
          </p:cNvSpPr>
          <p:nvPr>
            <p:ph type="body" idx="8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6" name="Google Shape;546;p76"/>
          <p:cNvSpPr txBox="1">
            <a:spLocks noGrp="1"/>
          </p:cNvSpPr>
          <p:nvPr>
            <p:ph type="body" idx="9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 Team Subtitle">
  <p:cSld name="1_4 Team Subtitl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9" name="Google Shape;549;p77"/>
          <p:cNvSpPr>
            <a:spLocks noGrp="1"/>
          </p:cNvSpPr>
          <p:nvPr>
            <p:ph type="pic" idx="2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50" name="Google Shape;550;p77"/>
          <p:cNvSpPr txBox="1">
            <a:spLocks noGrp="1"/>
          </p:cNvSpPr>
          <p:nvPr>
            <p:ph type="body" idx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51" name="Google Shape;551;p77"/>
          <p:cNvSpPr>
            <a:spLocks noGrp="1"/>
          </p:cNvSpPr>
          <p:nvPr>
            <p:ph type="pic" idx="3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52" name="Google Shape;552;p77"/>
          <p:cNvSpPr txBox="1">
            <a:spLocks noGrp="1"/>
          </p:cNvSpPr>
          <p:nvPr>
            <p:ph type="body" idx="4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53" name="Google Shape;553;p77"/>
          <p:cNvSpPr>
            <a:spLocks noGrp="1"/>
          </p:cNvSpPr>
          <p:nvPr>
            <p:ph type="pic" idx="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54" name="Google Shape;554;p77"/>
          <p:cNvSpPr txBox="1">
            <a:spLocks noGrp="1"/>
          </p:cNvSpPr>
          <p:nvPr>
            <p:ph type="body" idx="6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55" name="Google Shape;555;p77"/>
          <p:cNvSpPr>
            <a:spLocks noGrp="1"/>
          </p:cNvSpPr>
          <p:nvPr>
            <p:ph type="pic" idx="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56" name="Google Shape;556;p77"/>
          <p:cNvSpPr txBox="1">
            <a:spLocks noGrp="1"/>
          </p:cNvSpPr>
          <p:nvPr>
            <p:ph type="body" idx="8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Subtitle">
  <p:cSld name="3 Team Subtitle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9" name="Google Shape;559;p78"/>
          <p:cNvSpPr>
            <a:spLocks noGrp="1"/>
          </p:cNvSpPr>
          <p:nvPr>
            <p:ph type="pic" idx="2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60" name="Google Shape;560;p78"/>
          <p:cNvSpPr txBox="1">
            <a:spLocks noGrp="1"/>
          </p:cNvSpPr>
          <p:nvPr>
            <p:ph type="body" idx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1" name="Google Shape;561;p78"/>
          <p:cNvSpPr>
            <a:spLocks noGrp="1"/>
          </p:cNvSpPr>
          <p:nvPr>
            <p:ph type="pic" idx="3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62" name="Google Shape;562;p78"/>
          <p:cNvSpPr txBox="1">
            <a:spLocks noGrp="1"/>
          </p:cNvSpPr>
          <p:nvPr>
            <p:ph type="body" idx="4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3" name="Google Shape;563;p78"/>
          <p:cNvSpPr>
            <a:spLocks noGrp="1"/>
          </p:cNvSpPr>
          <p:nvPr>
            <p:ph type="pic" idx="5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64" name="Google Shape;564;p78"/>
          <p:cNvSpPr txBox="1">
            <a:spLocks noGrp="1"/>
          </p:cNvSpPr>
          <p:nvPr>
            <p:ph type="body" idx="6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5" name="Google Shape;565;p78"/>
          <p:cNvSpPr txBox="1">
            <a:spLocks noGrp="1"/>
          </p:cNvSpPr>
          <p:nvPr>
            <p:ph type="body" idx="7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2">
  <p:cSld name="3 Team 2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8" name="Google Shape;568;p79"/>
          <p:cNvSpPr>
            <a:spLocks noGrp="1"/>
          </p:cNvSpPr>
          <p:nvPr>
            <p:ph type="pic" idx="2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69" name="Google Shape;569;p79"/>
          <p:cNvSpPr txBox="1">
            <a:spLocks noGrp="1"/>
          </p:cNvSpPr>
          <p:nvPr>
            <p:ph type="body" idx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0" name="Google Shape;570;p79"/>
          <p:cNvSpPr>
            <a:spLocks noGrp="1"/>
          </p:cNvSpPr>
          <p:nvPr>
            <p:ph type="pic" idx="3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71" name="Google Shape;571;p79"/>
          <p:cNvSpPr txBox="1">
            <a:spLocks noGrp="1"/>
          </p:cNvSpPr>
          <p:nvPr>
            <p:ph type="body" idx="4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2" name="Google Shape;572;p79"/>
          <p:cNvSpPr>
            <a:spLocks noGrp="1"/>
          </p:cNvSpPr>
          <p:nvPr>
            <p:ph type="pic" idx="5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73" name="Google Shape;573;p79"/>
          <p:cNvSpPr txBox="1">
            <a:spLocks noGrp="1"/>
          </p:cNvSpPr>
          <p:nvPr>
            <p:ph type="body" idx="6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Subtitle 2">
  <p:cSld name="4 Team Subtitle 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6" name="Google Shape;576;p80"/>
          <p:cNvSpPr>
            <a:spLocks noGrp="1"/>
          </p:cNvSpPr>
          <p:nvPr>
            <p:ph type="pic" idx="2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77" name="Google Shape;577;p80"/>
          <p:cNvSpPr txBox="1">
            <a:spLocks noGrp="1"/>
          </p:cNvSpPr>
          <p:nvPr>
            <p:ph type="body" idx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8" name="Google Shape;578;p80"/>
          <p:cNvSpPr>
            <a:spLocks noGrp="1"/>
          </p:cNvSpPr>
          <p:nvPr>
            <p:ph type="pic" idx="3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79" name="Google Shape;579;p80"/>
          <p:cNvSpPr txBox="1">
            <a:spLocks noGrp="1"/>
          </p:cNvSpPr>
          <p:nvPr>
            <p:ph type="body" idx="4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0" name="Google Shape;580;p80"/>
          <p:cNvSpPr>
            <a:spLocks noGrp="1"/>
          </p:cNvSpPr>
          <p:nvPr>
            <p:ph type="pic" idx="5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81" name="Google Shape;581;p80"/>
          <p:cNvSpPr txBox="1">
            <a:spLocks noGrp="1"/>
          </p:cNvSpPr>
          <p:nvPr>
            <p:ph type="body" idx="6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2" name="Google Shape;582;p80"/>
          <p:cNvSpPr txBox="1">
            <a:spLocks noGrp="1"/>
          </p:cNvSpPr>
          <p:nvPr>
            <p:ph type="body" idx="7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3" name="Google Shape;583;p80"/>
          <p:cNvSpPr>
            <a:spLocks noGrp="1"/>
          </p:cNvSpPr>
          <p:nvPr>
            <p:ph type="pic" idx="8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dk2"/>
            </a:outerShdw>
          </a:effectLst>
        </p:spPr>
      </p:sp>
      <p:sp>
        <p:nvSpPr>
          <p:cNvPr id="584" name="Google Shape;584;p80"/>
          <p:cNvSpPr txBox="1">
            <a:spLocks noGrp="1"/>
          </p:cNvSpPr>
          <p:nvPr>
            <p:ph type="body" idx="9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2">
  <p:cSld name="4 Team 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7" name="Google Shape;587;p81"/>
          <p:cNvSpPr>
            <a:spLocks noGrp="1"/>
          </p:cNvSpPr>
          <p:nvPr>
            <p:ph type="pic" idx="2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1"/>
            </a:outerShdw>
          </a:effectLst>
        </p:spPr>
      </p:sp>
      <p:sp>
        <p:nvSpPr>
          <p:cNvPr id="588" name="Google Shape;588;p81"/>
          <p:cNvSpPr txBox="1">
            <a:spLocks noGrp="1"/>
          </p:cNvSpPr>
          <p:nvPr>
            <p:ph type="body" idx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89" name="Google Shape;589;p81"/>
          <p:cNvSpPr>
            <a:spLocks noGrp="1"/>
          </p:cNvSpPr>
          <p:nvPr>
            <p:ph type="pic" idx="3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3"/>
            </a:outerShdw>
          </a:effectLst>
        </p:spPr>
      </p:sp>
      <p:sp>
        <p:nvSpPr>
          <p:cNvPr id="590" name="Google Shape;590;p81"/>
          <p:cNvSpPr txBox="1">
            <a:spLocks noGrp="1"/>
          </p:cNvSpPr>
          <p:nvPr>
            <p:ph type="body" idx="4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91" name="Google Shape;591;p81"/>
          <p:cNvSpPr>
            <a:spLocks noGrp="1"/>
          </p:cNvSpPr>
          <p:nvPr>
            <p:ph type="pic" idx="5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accent5"/>
            </a:outerShdw>
          </a:effectLst>
        </p:spPr>
      </p:sp>
      <p:sp>
        <p:nvSpPr>
          <p:cNvPr id="592" name="Google Shape;592;p81"/>
          <p:cNvSpPr txBox="1">
            <a:spLocks noGrp="1"/>
          </p:cNvSpPr>
          <p:nvPr>
            <p:ph type="body" idx="6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93" name="Google Shape;593;p81"/>
          <p:cNvSpPr>
            <a:spLocks noGrp="1"/>
          </p:cNvSpPr>
          <p:nvPr>
            <p:ph type="pic" idx="7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rgbClr val="F2F2F2"/>
          </a:solidFill>
          <a:ln w="9525" cap="flat" cmpd="sng">
            <a:solidFill>
              <a:srgbClr val="7F7F7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dist="25400" dir="5400000" algn="t" rotWithShape="0">
              <a:schemeClr val="dk2"/>
            </a:outerShdw>
          </a:effectLst>
        </p:spPr>
      </p:sp>
      <p:sp>
        <p:nvSpPr>
          <p:cNvPr id="594" name="Google Shape;594;p81"/>
          <p:cNvSpPr txBox="1">
            <a:spLocks noGrp="1"/>
          </p:cNvSpPr>
          <p:nvPr>
            <p:ph type="body" idx="8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 no subtitle">
  <p:cSld name="Two column text no sub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 with subtitle">
  <p:cSld name="Two column text with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2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3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body" idx="1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2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hyperlink" Target="https://www.facebook.com/Blackhatmea" TargetMode="External"/><Relationship Id="rId68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71" Type="http://schemas.openxmlformats.org/officeDocument/2006/relationships/hyperlink" Target="https://www.youtube.com/channel/UCnBep_DEHvsk1HbyVwBz7xA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4.png"/><Relationship Id="rId69" Type="http://schemas.openxmlformats.org/officeDocument/2006/relationships/hyperlink" Target="https://twitter.com/Blackhatmea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67" Type="http://schemas.openxmlformats.org/officeDocument/2006/relationships/hyperlink" Target="https://www.linkedin.com/company/Blackhatmea/" TargetMode="Externa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3.png"/><Relationship Id="rId7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65" Type="http://schemas.openxmlformats.org/officeDocument/2006/relationships/hyperlink" Target="https://www.instagram.com/blackhatmea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 descr="A black background with squares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0" y="0"/>
            <a:ext cx="121802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3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-2103" y="6260895"/>
            <a:ext cx="12196207" cy="597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3"/>
          <p:cNvGrpSpPr/>
          <p:nvPr/>
        </p:nvGrpSpPr>
        <p:grpSpPr>
          <a:xfrm>
            <a:off x="3743346" y="6530210"/>
            <a:ext cx="4305891" cy="338004"/>
            <a:chOff x="3668614" y="6530210"/>
            <a:chExt cx="4305891" cy="338004"/>
          </a:xfrm>
        </p:grpSpPr>
        <p:sp>
          <p:nvSpPr>
            <p:cNvPr id="13" name="Google Shape;13;p23"/>
            <p:cNvSpPr txBox="1"/>
            <p:nvPr/>
          </p:nvSpPr>
          <p:spPr>
            <a:xfrm>
              <a:off x="5436745" y="6560437"/>
              <a:ext cx="69410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#BHMEA24</a:t>
              </a:r>
              <a:endParaRPr/>
            </a:p>
          </p:txBody>
        </p:sp>
        <p:pic>
          <p:nvPicPr>
            <p:cNvPr id="14" name="Google Shape;14;p23">
              <a:hlinkClick r:id="rId63"/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3668614" y="6554719"/>
              <a:ext cx="635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3">
              <a:hlinkClick r:id="rId65"/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3940278" y="6561069"/>
              <a:ext cx="139700" cy="13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3">
              <a:hlinkClick r:id="rId67"/>
            </p:cNvPr>
            <p:cNvPicPr preferRelativeResize="0"/>
            <p:nvPr/>
          </p:nvPicPr>
          <p:blipFill rotWithShape="1">
            <a:blip r:embed="rId68">
              <a:alphaModFix/>
            </a:blip>
            <a:srcRect/>
            <a:stretch/>
          </p:blipFill>
          <p:spPr>
            <a:xfrm>
              <a:off x="4288142" y="6567419"/>
              <a:ext cx="127000" cy="12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3">
              <a:hlinkClick r:id="rId69"/>
            </p:cNvPr>
            <p:cNvPicPr preferRelativeResize="0"/>
            <p:nvPr/>
          </p:nvPicPr>
          <p:blipFill rotWithShape="1">
            <a:blip r:embed="rId70">
              <a:alphaModFix/>
            </a:blip>
            <a:srcRect/>
            <a:stretch/>
          </p:blipFill>
          <p:spPr>
            <a:xfrm>
              <a:off x="4623306" y="6586469"/>
              <a:ext cx="101600" cy="8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3">
              <a:hlinkClick r:id="rId71"/>
            </p:cNvPr>
            <p:cNvPicPr preferRelativeResize="0"/>
            <p:nvPr/>
          </p:nvPicPr>
          <p:blipFill rotWithShape="1">
            <a:blip r:embed="rId72">
              <a:alphaModFix/>
            </a:blip>
            <a:srcRect/>
            <a:stretch/>
          </p:blipFill>
          <p:spPr>
            <a:xfrm>
              <a:off x="4933070" y="6580119"/>
              <a:ext cx="152400" cy="101600"/>
            </a:xfrm>
            <a:prstGeom prst="rect">
              <a:avLst/>
            </a:prstGeom>
            <a:solidFill>
              <a:srgbClr val="29006B"/>
            </a:solidFill>
            <a:ln>
              <a:noFill/>
            </a:ln>
          </p:spPr>
        </p:pic>
        <p:sp>
          <p:nvSpPr>
            <p:cNvPr id="19" name="Google Shape;19;p23"/>
            <p:cNvSpPr txBox="1"/>
            <p:nvPr/>
          </p:nvSpPr>
          <p:spPr>
            <a:xfrm>
              <a:off x="5221717" y="6530210"/>
              <a:ext cx="769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|</a:t>
              </a:r>
              <a:endParaRPr/>
            </a:p>
          </p:txBody>
        </p:sp>
        <p:sp>
          <p:nvSpPr>
            <p:cNvPr id="20" name="Google Shape;20;p23"/>
            <p:cNvSpPr txBox="1"/>
            <p:nvPr/>
          </p:nvSpPr>
          <p:spPr>
            <a:xfrm>
              <a:off x="6236785" y="6530210"/>
              <a:ext cx="769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|</a:t>
              </a:r>
              <a:endParaRPr/>
            </a:p>
          </p:txBody>
        </p:sp>
        <p:sp>
          <p:nvSpPr>
            <p:cNvPr id="21" name="Google Shape;21;p23"/>
            <p:cNvSpPr txBox="1"/>
            <p:nvPr/>
          </p:nvSpPr>
          <p:spPr>
            <a:xfrm>
              <a:off x="6439230" y="6560437"/>
              <a:ext cx="153527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Inter"/>
                <a:buNone/>
              </a:pPr>
              <a:r>
                <a:rPr lang="en-US"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www.blackhatmea.com</a:t>
              </a: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" descr="A black background with blue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0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"/>
          <p:cNvSpPr/>
          <p:nvPr/>
        </p:nvSpPr>
        <p:spPr>
          <a:xfrm>
            <a:off x="685800" y="1305707"/>
            <a:ext cx="2795458" cy="980790"/>
          </a:xfrm>
          <a:custGeom>
            <a:avLst/>
            <a:gdLst/>
            <a:ahLst/>
            <a:cxnLst/>
            <a:rect l="l" t="t" r="r" b="b"/>
            <a:pathLst>
              <a:path w="4193187" h="1471185" extrusionOk="0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01" name="Google Shape;601;p1"/>
          <p:cNvCxnSpPr/>
          <p:nvPr/>
        </p:nvCxnSpPr>
        <p:spPr>
          <a:xfrm rot="10800000">
            <a:off x="3644935" y="1590535"/>
            <a:ext cx="0" cy="69596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1"/>
          <p:cNvSpPr/>
          <p:nvPr/>
        </p:nvSpPr>
        <p:spPr>
          <a:xfrm>
            <a:off x="2734665" y="5116230"/>
            <a:ext cx="2028145" cy="501525"/>
          </a:xfrm>
          <a:custGeom>
            <a:avLst/>
            <a:gdLst/>
            <a:ahLst/>
            <a:cxnLst/>
            <a:rect l="l" t="t" r="r" b="b"/>
            <a:pathLst>
              <a:path w="3042217" h="752287" extrusionOk="0">
                <a:moveTo>
                  <a:pt x="0" y="0"/>
                </a:moveTo>
                <a:lnTo>
                  <a:pt x="3042218" y="0"/>
                </a:lnTo>
                <a:lnTo>
                  <a:pt x="3042218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82007" t="-2273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3" name="Google Shape;603;p1"/>
          <p:cNvSpPr/>
          <p:nvPr/>
        </p:nvSpPr>
        <p:spPr>
          <a:xfrm>
            <a:off x="685801" y="5116230"/>
            <a:ext cx="1102251" cy="501525"/>
          </a:xfrm>
          <a:custGeom>
            <a:avLst/>
            <a:gdLst/>
            <a:ahLst/>
            <a:cxnLst/>
            <a:rect l="l" t="t" r="r" b="b"/>
            <a:pathLst>
              <a:path w="1653377" h="752287" extrusionOk="0">
                <a:moveTo>
                  <a:pt x="0" y="0"/>
                </a:moveTo>
                <a:lnTo>
                  <a:pt x="1653377" y="0"/>
                </a:lnTo>
                <a:lnTo>
                  <a:pt x="1653377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4" name="Google Shape;604;p1"/>
          <p:cNvSpPr/>
          <p:nvPr/>
        </p:nvSpPr>
        <p:spPr>
          <a:xfrm>
            <a:off x="4940610" y="5116230"/>
            <a:ext cx="1653493" cy="501525"/>
          </a:xfrm>
          <a:custGeom>
            <a:avLst/>
            <a:gdLst/>
            <a:ahLst/>
            <a:cxnLst/>
            <a:rect l="l" t="t" r="r" b="b"/>
            <a:pathLst>
              <a:path w="2480240" h="752287" extrusionOk="0">
                <a:moveTo>
                  <a:pt x="0" y="0"/>
                </a:moveTo>
                <a:lnTo>
                  <a:pt x="2480240" y="0"/>
                </a:lnTo>
                <a:lnTo>
                  <a:pt x="2480240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86" b="-166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5" name="Google Shape;605;p1"/>
          <p:cNvSpPr txBox="1"/>
          <p:nvPr/>
        </p:nvSpPr>
        <p:spPr>
          <a:xfrm>
            <a:off x="3808613" y="1843831"/>
            <a:ext cx="3762449" cy="57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4FAFD"/>
                </a:solidFill>
                <a:latin typeface="Inter"/>
                <a:ea typeface="Inter"/>
                <a:cs typeface="Inter"/>
                <a:sym typeface="Inter"/>
              </a:rPr>
              <a:t>26 - 28 NOVEMBER 2024</a:t>
            </a:r>
            <a:endParaRPr dirty="0"/>
          </a:p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RIYADH, SAUDI ARABIA</a:t>
            </a:r>
            <a:endParaRPr dirty="0"/>
          </a:p>
        </p:txBody>
      </p:sp>
      <p:sp>
        <p:nvSpPr>
          <p:cNvPr id="606" name="Google Shape;606;p1"/>
          <p:cNvSpPr txBox="1"/>
          <p:nvPr/>
        </p:nvSpPr>
        <p:spPr>
          <a:xfrm>
            <a:off x="685800" y="4715749"/>
            <a:ext cx="2048865" cy="24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FF4FF"/>
                </a:solidFill>
                <a:latin typeface="Orbitron"/>
                <a:ea typeface="Orbitron"/>
                <a:cs typeface="Orbitron"/>
                <a:sym typeface="Orbitron"/>
              </a:rPr>
              <a:t>ORGANISED BY:</a:t>
            </a:r>
            <a:endParaRPr/>
          </a:p>
        </p:txBody>
      </p:sp>
      <p:sp>
        <p:nvSpPr>
          <p:cNvPr id="607" name="Google Shape;607;p1"/>
          <p:cNvSpPr txBox="1"/>
          <p:nvPr/>
        </p:nvSpPr>
        <p:spPr>
          <a:xfrm>
            <a:off x="4737012" y="4634649"/>
            <a:ext cx="27180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"/>
          <p:cNvSpPr txBox="1"/>
          <p:nvPr/>
        </p:nvSpPr>
        <p:spPr>
          <a:xfrm>
            <a:off x="394393" y="2946220"/>
            <a:ext cx="84537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Breaking the Stack by </a:t>
            </a:r>
            <a:r>
              <a:rPr lang="en-US" sz="1700" b="1" dirty="0" err="1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Sigreturn</a:t>
            </a:r>
            <a:r>
              <a:rPr lang="en-US" sz="1700" b="1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Oriented Programming (SROP)</a:t>
            </a:r>
            <a:endParaRPr sz="1700" b="1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1"/>
          <p:cNvSpPr txBox="1"/>
          <p:nvPr/>
        </p:nvSpPr>
        <p:spPr>
          <a:xfrm>
            <a:off x="2414942" y="4689215"/>
            <a:ext cx="88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8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Riyadh Alotaibi</a:t>
            </a:r>
            <a:endParaRPr sz="17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10" name="Google Shape;610;p1"/>
          <p:cNvSpPr/>
          <p:nvPr/>
        </p:nvSpPr>
        <p:spPr>
          <a:xfrm>
            <a:off x="685800" y="1305707"/>
            <a:ext cx="2798952" cy="982016"/>
          </a:xfrm>
          <a:custGeom>
            <a:avLst/>
            <a:gdLst/>
            <a:ahLst/>
            <a:cxnLst/>
            <a:rect l="l" t="t" r="r" b="b"/>
            <a:pathLst>
              <a:path w="4193187" h="1471185" extrusionOk="0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>
          <a:extLst>
            <a:ext uri="{FF2B5EF4-FFF2-40B4-BE49-F238E27FC236}">
              <a16:creationId xmlns:a16="http://schemas.microsoft.com/office/drawing/2014/main" id="{26B9F19F-36B4-EED3-A412-2ADB73FAC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99A4EE-A668-85A7-7A58-70D57AEE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5" y="1135594"/>
            <a:ext cx="5379808" cy="4847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49609-F5E7-760C-5EE3-1D8810063B4D}"/>
              </a:ext>
            </a:extLst>
          </p:cNvPr>
          <p:cNvSpPr txBox="1"/>
          <p:nvPr/>
        </p:nvSpPr>
        <p:spPr>
          <a:xfrm>
            <a:off x="642135" y="5986591"/>
            <a:ext cx="593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Form: https://</a:t>
            </a:r>
            <a:r>
              <a:rPr lang="en-US" dirty="0" err="1">
                <a:solidFill>
                  <a:schemeClr val="bg1"/>
                </a:solidFill>
              </a:rPr>
              <a:t>www.cs.vu.nl</a:t>
            </a:r>
            <a:r>
              <a:rPr lang="en-US" dirty="0">
                <a:solidFill>
                  <a:schemeClr val="bg1"/>
                </a:solidFill>
              </a:rPr>
              <a:t>/~</a:t>
            </a:r>
            <a:r>
              <a:rPr lang="en-US" dirty="0" err="1">
                <a:solidFill>
                  <a:schemeClr val="bg1"/>
                </a:solidFill>
              </a:rPr>
              <a:t>herbertb</a:t>
            </a:r>
            <a:r>
              <a:rPr lang="en-US" dirty="0">
                <a:solidFill>
                  <a:schemeClr val="bg1"/>
                </a:solidFill>
              </a:rPr>
              <a:t>/papers/srop_sp14.pdf</a:t>
            </a:r>
            <a:endParaRPr lang="en-EG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B25098C4-F5DD-D2A1-19BC-AF5AB89A6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950" y="2252784"/>
            <a:ext cx="5980476" cy="23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7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>
          <a:extLst>
            <a:ext uri="{FF2B5EF4-FFF2-40B4-BE49-F238E27FC236}">
              <a16:creationId xmlns:a16="http://schemas.microsoft.com/office/drawing/2014/main" id="{0AD3BE68-973A-C6BD-5345-3DA87F58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65C0B-143E-281D-2A44-56E820C2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40"/>
          <a:stretch/>
        </p:blipFill>
        <p:spPr>
          <a:xfrm>
            <a:off x="376517" y="2205662"/>
            <a:ext cx="7046259" cy="892651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1E5351-6126-F52B-7BD5-03FF8194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48" y="1270737"/>
            <a:ext cx="3993492" cy="47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>
          <a:extLst>
            <a:ext uri="{FF2B5EF4-FFF2-40B4-BE49-F238E27FC236}">
              <a16:creationId xmlns:a16="http://schemas.microsoft.com/office/drawing/2014/main" id="{889D84AA-7A09-95B3-AE73-AACF6B29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1F98D164-81D2-A1AF-78BC-87C63481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8" y="1183510"/>
            <a:ext cx="7772400" cy="2831804"/>
          </a:xfrm>
          <a:prstGeom prst="rect">
            <a:avLst/>
          </a:prstGeom>
        </p:spPr>
      </p:pic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B88B8BB2-735A-039F-A14D-2130575DD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56" y="4356365"/>
            <a:ext cx="7086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>
          <a:extLst>
            <a:ext uri="{FF2B5EF4-FFF2-40B4-BE49-F238E27FC236}">
              <a16:creationId xmlns:a16="http://schemas.microsoft.com/office/drawing/2014/main" id="{30E8CCF0-FEAA-8EB8-88B8-7E6AB6EF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916434-9E38-BE8A-58EF-B573DB09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3" y="615296"/>
            <a:ext cx="7047491" cy="5627408"/>
          </a:xfrm>
          <a:prstGeom prst="rect">
            <a:avLst/>
          </a:prstGeom>
        </p:spPr>
      </p:pic>
      <p:sp>
        <p:nvSpPr>
          <p:cNvPr id="7" name="Google Shape;639;p6">
            <a:extLst>
              <a:ext uri="{FF2B5EF4-FFF2-40B4-BE49-F238E27FC236}">
                <a16:creationId xmlns:a16="http://schemas.microsoft.com/office/drawing/2014/main" id="{F8D43BE3-1EAC-AF2C-2210-BAB99ECA91A5}"/>
              </a:ext>
            </a:extLst>
          </p:cNvPr>
          <p:cNvSpPr txBox="1"/>
          <p:nvPr/>
        </p:nvSpPr>
        <p:spPr>
          <a:xfrm>
            <a:off x="430783" y="2758580"/>
            <a:ext cx="8453687" cy="7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Exploit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4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22" descr="A black background with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0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9;p6">
            <a:extLst>
              <a:ext uri="{FF2B5EF4-FFF2-40B4-BE49-F238E27FC236}">
                <a16:creationId xmlns:a16="http://schemas.microsoft.com/office/drawing/2014/main" id="{F508ED94-B882-1EF0-4936-CEB4CD33EE94}"/>
              </a:ext>
            </a:extLst>
          </p:cNvPr>
          <p:cNvSpPr txBox="1"/>
          <p:nvPr/>
        </p:nvSpPr>
        <p:spPr>
          <a:xfrm>
            <a:off x="430783" y="2758580"/>
            <a:ext cx="8453687" cy="7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Thank you.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"/>
          <p:cNvSpPr txBox="1"/>
          <p:nvPr/>
        </p:nvSpPr>
        <p:spPr>
          <a:xfrm>
            <a:off x="461337" y="1429951"/>
            <a:ext cx="115099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5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3FAFD"/>
                </a:solidFill>
                <a:latin typeface="Orbitron"/>
                <a:ea typeface="Orbitron"/>
                <a:cs typeface="Orbitron"/>
                <a:sym typeface="Orbitron"/>
              </a:rPr>
              <a:t>Who Am </a:t>
            </a:r>
            <a:r>
              <a:rPr lang="en-US" sz="2400" dirty="0" err="1">
                <a:solidFill>
                  <a:srgbClr val="73FAFD"/>
                </a:solidFill>
                <a:latin typeface="Orbitron"/>
                <a:ea typeface="Orbitron"/>
                <a:cs typeface="Orbitron"/>
                <a:sym typeface="Orbitron"/>
              </a:rPr>
              <a:t>i</a:t>
            </a:r>
            <a:endParaRPr sz="1754" dirty="0">
              <a:solidFill>
                <a:srgbClr val="73FAF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3"/>
          <p:cNvSpPr txBox="1"/>
          <p:nvPr/>
        </p:nvSpPr>
        <p:spPr>
          <a:xfrm>
            <a:off x="461337" y="2214532"/>
            <a:ext cx="11395263" cy="245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FAFD"/>
                </a:solidFill>
                <a:latin typeface="Inter"/>
                <a:ea typeface="Inter"/>
                <a:cs typeface="Inter"/>
                <a:sym typeface="Inter"/>
              </a:rPr>
              <a:t>Mohamed Sayed (A.K.A Flex)</a:t>
            </a: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3FAFD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FAFD"/>
                </a:solidFill>
                <a:latin typeface="Inter"/>
                <a:ea typeface="Inter"/>
                <a:cs typeface="Inter"/>
                <a:sym typeface="Inter"/>
              </a:rPr>
              <a:t>Senior Cyber Security Engineer @ </a:t>
            </a:r>
            <a:r>
              <a:rPr lang="en-US" sz="1800" dirty="0" err="1">
                <a:solidFill>
                  <a:srgbClr val="73FAFD"/>
                </a:solidFill>
                <a:latin typeface="Inter"/>
                <a:ea typeface="Inter"/>
                <a:cs typeface="Inter"/>
                <a:sym typeface="Inter"/>
              </a:rPr>
              <a:t>Cyshield</a:t>
            </a:r>
            <a:endParaRPr lang="en-US" sz="1800" dirty="0">
              <a:solidFill>
                <a:srgbClr val="73FAFD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3FAFD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FAFD"/>
                </a:solidFill>
                <a:latin typeface="Inter"/>
                <a:ea typeface="Inter"/>
                <a:cs typeface="Inter"/>
                <a:sym typeface="Inter"/>
              </a:rPr>
              <a:t>Bug Hunter (was)</a:t>
            </a: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3FAFD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FAFD"/>
                </a:solidFill>
                <a:latin typeface="Inter"/>
                <a:ea typeface="Inter"/>
                <a:cs typeface="Inter"/>
                <a:sym typeface="Inter"/>
              </a:rPr>
              <a:t>CTF Player (in free-time)</a:t>
            </a: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3FAFD"/>
              </a:solidFill>
              <a:latin typeface="Inter"/>
              <a:ea typeface="Inter"/>
              <a:cs typeface="Helvetica Neue"/>
              <a:sym typeface="Inter"/>
            </a:endParaRP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FAFD"/>
                </a:solidFill>
                <a:latin typeface="Inter"/>
                <a:ea typeface="Inter"/>
                <a:cs typeface="Helvetica Neue"/>
                <a:sym typeface="Inter"/>
              </a:rPr>
              <a:t>PWN Lover</a:t>
            </a:r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77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1" name="Google Shape;621;p3"/>
          <p:cNvGrpSpPr/>
          <p:nvPr/>
        </p:nvGrpSpPr>
        <p:grpSpPr>
          <a:xfrm>
            <a:off x="461337" y="1770371"/>
            <a:ext cx="8818182" cy="0"/>
            <a:chOff x="0" y="25400"/>
            <a:chExt cx="17636363" cy="0"/>
          </a:xfrm>
        </p:grpSpPr>
        <p:cxnSp>
          <p:nvCxnSpPr>
            <p:cNvPr id="622" name="Google Shape;622;p3"/>
            <p:cNvCxnSpPr/>
            <p:nvPr/>
          </p:nvCxnSpPr>
          <p:spPr>
            <a:xfrm>
              <a:off x="0" y="25400"/>
              <a:ext cx="11684245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3" name="Google Shape;623;p3"/>
            <p:cNvCxnSpPr/>
            <p:nvPr/>
          </p:nvCxnSpPr>
          <p:spPr>
            <a:xfrm>
              <a:off x="11671545" y="25400"/>
              <a:ext cx="5964818" cy="0"/>
            </a:xfrm>
            <a:prstGeom prst="straightConnector1">
              <a:avLst/>
            </a:prstGeom>
            <a:noFill/>
            <a:ln w="50800" cap="flat" cmpd="sng">
              <a:solidFill>
                <a:srgbClr val="73FAF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6BAB1EE-D8E0-81D3-D5CB-C8C9EA02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68" t="-423" r="14940" b="31329"/>
          <a:stretch/>
        </p:blipFill>
        <p:spPr>
          <a:xfrm>
            <a:off x="6303460" y="2062801"/>
            <a:ext cx="3083859" cy="39794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"/>
          <p:cNvSpPr txBox="1"/>
          <p:nvPr/>
        </p:nvSpPr>
        <p:spPr>
          <a:xfrm>
            <a:off x="376995" y="1494995"/>
            <a:ext cx="11223335" cy="7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Stack registers (</a:t>
            </a:r>
            <a:r>
              <a:rPr lang="en-US" sz="4800" dirty="0" err="1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syscalls</a:t>
            </a:r>
            <a:r>
              <a:rPr lang="en-US" sz="48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)</a:t>
            </a:r>
            <a:endParaRPr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D0569D16-0BEB-1660-3C4A-6E006CEA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1" y="4282530"/>
            <a:ext cx="10436557" cy="1413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08595-C2F1-A272-8EC9-2D72E5627BD2}"/>
              </a:ext>
            </a:extLst>
          </p:cNvPr>
          <p:cNvSpPr txBox="1"/>
          <p:nvPr/>
        </p:nvSpPr>
        <p:spPr>
          <a:xfrm>
            <a:off x="1500480" y="5994444"/>
            <a:ext cx="99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chromium.googlesource.com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chromiumos</a:t>
            </a:r>
            <a:r>
              <a:rPr lang="en-US" dirty="0">
                <a:solidFill>
                  <a:schemeClr val="bg1"/>
                </a:solidFill>
              </a:rPr>
              <a:t>/docs/+/master/constants/syscalls.md#x86_64-64_bit</a:t>
            </a:r>
            <a:endParaRPr lang="en-EG" dirty="0">
              <a:solidFill>
                <a:schemeClr val="bg1"/>
              </a:solidFill>
            </a:endParaRPr>
          </a:p>
        </p:txBody>
      </p:sp>
      <p:sp>
        <p:nvSpPr>
          <p:cNvPr id="7" name="Google Shape;633;p5">
            <a:extLst>
              <a:ext uri="{FF2B5EF4-FFF2-40B4-BE49-F238E27FC236}">
                <a16:creationId xmlns:a16="http://schemas.microsoft.com/office/drawing/2014/main" id="{971EBC69-86C3-3085-F7E8-C21F5B75E9C8}"/>
              </a:ext>
            </a:extLst>
          </p:cNvPr>
          <p:cNvSpPr txBox="1"/>
          <p:nvPr/>
        </p:nvSpPr>
        <p:spPr>
          <a:xfrm>
            <a:off x="595807" y="2411478"/>
            <a:ext cx="11395263" cy="152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Registers to call 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execve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dirty="0"/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RAX		: store 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number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RDI		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0			R10		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3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RSI		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1			R8		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4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RDX		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2			R9		: 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arg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9;p6">
            <a:extLst>
              <a:ext uri="{FF2B5EF4-FFF2-40B4-BE49-F238E27FC236}">
                <a16:creationId xmlns:a16="http://schemas.microsoft.com/office/drawing/2014/main" id="{2BDA4EDC-B333-3FC0-5783-A654497E9253}"/>
              </a:ext>
            </a:extLst>
          </p:cNvPr>
          <p:cNvSpPr txBox="1"/>
          <p:nvPr/>
        </p:nvSpPr>
        <p:spPr>
          <a:xfrm>
            <a:off x="376995" y="1288807"/>
            <a:ext cx="11223335" cy="48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Return-Oriented Programming (ROP)? (Gadgets)</a:t>
            </a:r>
            <a:endParaRPr lang="en-US" sz="10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AFCE253-325A-C4C9-09EC-B92931C80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1" y="2197415"/>
            <a:ext cx="9960837" cy="35914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>
          <a:extLst>
            <a:ext uri="{FF2B5EF4-FFF2-40B4-BE49-F238E27FC236}">
              <a16:creationId xmlns:a16="http://schemas.microsoft.com/office/drawing/2014/main" id="{1A41BE75-A213-C157-C51D-419C2E27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9;p6">
            <a:extLst>
              <a:ext uri="{FF2B5EF4-FFF2-40B4-BE49-F238E27FC236}">
                <a16:creationId xmlns:a16="http://schemas.microsoft.com/office/drawing/2014/main" id="{A1ACFA03-24E2-7069-3E68-2BFF3AB5BFE1}"/>
              </a:ext>
            </a:extLst>
          </p:cNvPr>
          <p:cNvSpPr txBox="1"/>
          <p:nvPr/>
        </p:nvSpPr>
        <p:spPr>
          <a:xfrm>
            <a:off x="376995" y="1288807"/>
            <a:ext cx="11223335" cy="48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Return-Oriented Programming (ROP)? (Exploit)</a:t>
            </a:r>
            <a:endParaRPr lang="en-US" sz="1000" dirty="0"/>
          </a:p>
        </p:txBody>
      </p:sp>
      <p:pic>
        <p:nvPicPr>
          <p:cNvPr id="3" name="Picture 2" descr="A diagram of a program&#10;&#10;Description automatically generated">
            <a:extLst>
              <a:ext uri="{FF2B5EF4-FFF2-40B4-BE49-F238E27FC236}">
                <a16:creationId xmlns:a16="http://schemas.microsoft.com/office/drawing/2014/main" id="{3F8C9553-8F1D-837B-2001-E8830E76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64" y="1903951"/>
            <a:ext cx="7688722" cy="43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>
          <a:extLst>
            <a:ext uri="{FF2B5EF4-FFF2-40B4-BE49-F238E27FC236}">
              <a16:creationId xmlns:a16="http://schemas.microsoft.com/office/drawing/2014/main" id="{1A205049-827C-ECE0-646E-B2D07793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9;p6">
            <a:extLst>
              <a:ext uri="{FF2B5EF4-FFF2-40B4-BE49-F238E27FC236}">
                <a16:creationId xmlns:a16="http://schemas.microsoft.com/office/drawing/2014/main" id="{28627EA6-3DB7-1B11-BB39-6BB84E245B3D}"/>
              </a:ext>
            </a:extLst>
          </p:cNvPr>
          <p:cNvSpPr txBox="1"/>
          <p:nvPr/>
        </p:nvSpPr>
        <p:spPr>
          <a:xfrm>
            <a:off x="376995" y="1288807"/>
            <a:ext cx="11223335" cy="48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Return-Oriented Programming (ROP)? (Exploit)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EF290-C63F-9AED-EBE2-6C9BED90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6" y="4856199"/>
            <a:ext cx="11645407" cy="1166469"/>
          </a:xfrm>
          <a:prstGeom prst="rect">
            <a:avLst/>
          </a:prstGeom>
        </p:spPr>
      </p:pic>
      <p:sp>
        <p:nvSpPr>
          <p:cNvPr id="7" name="Google Shape;633;p5">
            <a:extLst>
              <a:ext uri="{FF2B5EF4-FFF2-40B4-BE49-F238E27FC236}">
                <a16:creationId xmlns:a16="http://schemas.microsoft.com/office/drawing/2014/main" id="{08C8CBC3-4F9D-71E2-88CA-14DF15726105}"/>
              </a:ext>
            </a:extLst>
          </p:cNvPr>
          <p:cNvSpPr txBox="1"/>
          <p:nvPr/>
        </p:nvSpPr>
        <p:spPr>
          <a:xfrm>
            <a:off x="595807" y="2411478"/>
            <a:ext cx="11395263" cy="203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Registers to call 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execve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dirty="0"/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RAX		: 0x3B “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execve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num”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RDI		: pointer to /bin/</a:t>
            </a:r>
            <a:r>
              <a:rPr lang="en-US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</a:t>
            </a:r>
            <a:endParaRPr lang="en-US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RSI		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0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RDX		: 0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Then call “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instruction.</a:t>
            </a:r>
          </a:p>
        </p:txBody>
      </p:sp>
    </p:spTree>
    <p:extLst>
      <p:ext uri="{BB962C8B-B14F-4D97-AF65-F5344CB8AC3E}">
        <p14:creationId xmlns:p14="http://schemas.microsoft.com/office/powerpoint/2010/main" val="10334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"/>
          <p:cNvSpPr txBox="1"/>
          <p:nvPr/>
        </p:nvSpPr>
        <p:spPr>
          <a:xfrm>
            <a:off x="461337" y="1463766"/>
            <a:ext cx="99943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5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DB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“S” in “SROP”?</a:t>
            </a:r>
            <a:endParaRPr sz="1754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5"/>
          <p:cNvSpPr txBox="1"/>
          <p:nvPr/>
        </p:nvSpPr>
        <p:spPr>
          <a:xfrm>
            <a:off x="461337" y="2214532"/>
            <a:ext cx="11395263" cy="221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rt_sigreturn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” 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endParaRPr dirty="0"/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Creates a “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sigcontext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frame</a:t>
            </a: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Saves the current CPU state (e.g. registers)</a:t>
            </a: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can we use it in exploitation?</a:t>
            </a:r>
          </a:p>
          <a:p>
            <a:pPr marL="0" marR="0" lvl="0" indent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5"/>
          <p:cNvSpPr/>
          <p:nvPr/>
        </p:nvSpPr>
        <p:spPr>
          <a:xfrm>
            <a:off x="461337" y="1777498"/>
            <a:ext cx="7772400" cy="447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1">
          <a:extLst>
            <a:ext uri="{FF2B5EF4-FFF2-40B4-BE49-F238E27FC236}">
              <a16:creationId xmlns:a16="http://schemas.microsoft.com/office/drawing/2014/main" id="{BD9E023C-5CBD-2AF2-BCEC-F87482E6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">
            <a:extLst>
              <a:ext uri="{FF2B5EF4-FFF2-40B4-BE49-F238E27FC236}">
                <a16:creationId xmlns:a16="http://schemas.microsoft.com/office/drawing/2014/main" id="{87965457-4D18-CCB0-B4F4-EBA3587F24E6}"/>
              </a:ext>
            </a:extLst>
          </p:cNvPr>
          <p:cNvSpPr txBox="1"/>
          <p:nvPr/>
        </p:nvSpPr>
        <p:spPr>
          <a:xfrm>
            <a:off x="461337" y="1463766"/>
            <a:ext cx="99943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5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DB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we use “SROP”?</a:t>
            </a:r>
            <a:endParaRPr sz="1754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5">
            <a:extLst>
              <a:ext uri="{FF2B5EF4-FFF2-40B4-BE49-F238E27FC236}">
                <a16:creationId xmlns:a16="http://schemas.microsoft.com/office/drawing/2014/main" id="{E96D31CC-7BA4-8793-9E09-C7F94D9ED307}"/>
              </a:ext>
            </a:extLst>
          </p:cNvPr>
          <p:cNvSpPr txBox="1"/>
          <p:nvPr/>
        </p:nvSpPr>
        <p:spPr>
          <a:xfrm>
            <a:off x="461337" y="2214532"/>
            <a:ext cx="11395263" cy="203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Registers to call 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800" dirty="0" err="1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execve</a:t>
            </a:r>
            <a:r>
              <a:rPr lang="en-US" sz="1800" dirty="0">
                <a:solidFill>
                  <a:srgbClr val="00DB96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dirty="0"/>
          </a:p>
          <a:p>
            <a:pPr marL="0" marR="0" lvl="0" indent="0" algn="l" rtl="0">
              <a:lnSpc>
                <a:spcPct val="91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RAX		: 0x3B “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execve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num”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RDI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		: </a:t>
            </a:r>
            <a:r>
              <a:rPr lang="en-US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pointer to /bin/</a:t>
            </a:r>
            <a:r>
              <a:rPr lang="en-US" dirty="0" err="1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sh</a:t>
            </a:r>
            <a:endParaRPr lang="en-US" dirty="0">
              <a:solidFill>
                <a:schemeClr val="lt1"/>
              </a:solidFill>
              <a:highlight>
                <a:srgbClr val="FF0000"/>
              </a:highlight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RSI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		</a:t>
            </a: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0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RDX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		: </a:t>
            </a:r>
            <a:r>
              <a:rPr lang="en-US" sz="1400" dirty="0">
                <a:solidFill>
                  <a:schemeClr val="lt1"/>
                </a:solidFill>
                <a:highlight>
                  <a:srgbClr val="FF0000"/>
                </a:highlight>
                <a:latin typeface="Inter"/>
                <a:ea typeface="Inter"/>
                <a:cs typeface="Inter"/>
                <a:sym typeface="Inter"/>
              </a:rPr>
              <a:t>0</a:t>
            </a: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77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Then call “</a:t>
            </a:r>
            <a:r>
              <a:rPr lang="en-US" sz="1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r>
              <a:rPr lang="en-US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” instruction.</a:t>
            </a:r>
          </a:p>
        </p:txBody>
      </p:sp>
      <p:sp>
        <p:nvSpPr>
          <p:cNvPr id="634" name="Google Shape;634;p5">
            <a:extLst>
              <a:ext uri="{FF2B5EF4-FFF2-40B4-BE49-F238E27FC236}">
                <a16:creationId xmlns:a16="http://schemas.microsoft.com/office/drawing/2014/main" id="{483220A6-520B-91E2-70E8-3506BD0DC1A9}"/>
              </a:ext>
            </a:extLst>
          </p:cNvPr>
          <p:cNvSpPr/>
          <p:nvPr/>
        </p:nvSpPr>
        <p:spPr>
          <a:xfrm>
            <a:off x="461337" y="1777498"/>
            <a:ext cx="7772400" cy="447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6026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"/>
          <p:cNvSpPr txBox="1"/>
          <p:nvPr/>
        </p:nvSpPr>
        <p:spPr>
          <a:xfrm>
            <a:off x="430783" y="2758580"/>
            <a:ext cx="8453687" cy="73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9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74FAFD"/>
                </a:solidFill>
                <a:latin typeface="Orbitron"/>
                <a:ea typeface="Orbitron"/>
                <a:cs typeface="Orbitron"/>
                <a:sym typeface="Orbitron"/>
              </a:rPr>
              <a:t>How to Exploit “SROP”?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5302D6"/>
      </a:accent1>
      <a:accent2>
        <a:srgbClr val="5302D6"/>
      </a:accent2>
      <a:accent3>
        <a:srgbClr val="000000"/>
      </a:accent3>
      <a:accent4>
        <a:srgbClr val="00DB96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331</Words>
  <Application>Microsoft Macintosh PowerPoint</Application>
  <PresentationFormat>Widescreen</PresentationFormat>
  <Paragraphs>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Helvetica Neue</vt:lpstr>
      <vt:lpstr>Arial</vt:lpstr>
      <vt:lpstr>Times New Roman</vt:lpstr>
      <vt:lpstr>Orbitron</vt:lpstr>
      <vt:lpstr>Calibri</vt:lpstr>
      <vt:lpstr>Open Sans Light</vt:lpstr>
      <vt:lpstr>Roboto Serif</vt:lpstr>
      <vt:lpstr>Inter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Bourgoin, Tom</dc:creator>
  <cp:lastModifiedBy>Mohamed Sayed</cp:lastModifiedBy>
  <cp:revision>44</cp:revision>
  <dcterms:created xsi:type="dcterms:W3CDTF">2023-08-15T09:14:16Z</dcterms:created>
  <dcterms:modified xsi:type="dcterms:W3CDTF">2024-10-19T12:30:40Z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1_Office Theme:10</vt:lpwstr>
  </property>
  <property fmtid="{D5CDD505-2E9C-101B-9397-08002B2CF9AE}" pid="3" name="ClassificationContentMarkingFooterText">
    <vt:lpwstr>Information Classification: Public</vt:lpwstr>
  </property>
  <property fmtid="{D5CDD505-2E9C-101B-9397-08002B2CF9AE}" pid="4" name="MSIP_Label_57969209-987a-410d-ac15-d40f31778c48_Enabled">
    <vt:lpwstr>true</vt:lpwstr>
  </property>
  <property fmtid="{D5CDD505-2E9C-101B-9397-08002B2CF9AE}" pid="5" name="MSIP_Label_57969209-987a-410d-ac15-d40f31778c48_SetDate">
    <vt:lpwstr>2023-08-15T11:29:31Z</vt:lpwstr>
  </property>
  <property fmtid="{D5CDD505-2E9C-101B-9397-08002B2CF9AE}" pid="6" name="MSIP_Label_57969209-987a-410d-ac15-d40f31778c48_Method">
    <vt:lpwstr>Privileged</vt:lpwstr>
  </property>
  <property fmtid="{D5CDD505-2E9C-101B-9397-08002B2CF9AE}" pid="7" name="MSIP_Label_57969209-987a-410d-ac15-d40f31778c48_Name">
    <vt:lpwstr>57969209-987a-410d-ac15-d40f31778c48</vt:lpwstr>
  </property>
  <property fmtid="{D5CDD505-2E9C-101B-9397-08002B2CF9AE}" pid="8" name="MSIP_Label_57969209-987a-410d-ac15-d40f31778c48_SiteId">
    <vt:lpwstr>2567d566-604c-408a-8a60-55d0dc9d9d6b</vt:lpwstr>
  </property>
  <property fmtid="{D5CDD505-2E9C-101B-9397-08002B2CF9AE}" pid="9" name="MSIP_Label_57969209-987a-410d-ac15-d40f31778c48_ActionId">
    <vt:lpwstr>9fd4049f-0877-4e4c-91f3-3d331c9f325a</vt:lpwstr>
  </property>
  <property fmtid="{D5CDD505-2E9C-101B-9397-08002B2CF9AE}" pid="10" name="MSIP_Label_57969209-987a-410d-ac15-d40f31778c48_ContentBits">
    <vt:lpwstr>0</vt:lpwstr>
  </property>
  <property fmtid="{D5CDD505-2E9C-101B-9397-08002B2CF9AE}" pid="11" name="ContentTypeId">
    <vt:lpwstr>0x01010080726F872DE920458D95D1A4D12F957A</vt:lpwstr>
  </property>
  <property fmtid="{D5CDD505-2E9C-101B-9397-08002B2CF9AE}" pid="12" name="MSIP_Label_2bbab825-a111-45e4-86a1-18cee0005896_Name">
    <vt:lpwstr>2bbab825-a111-45e4-86a1-18cee0005896</vt:lpwstr>
  </property>
  <property fmtid="{D5CDD505-2E9C-101B-9397-08002B2CF9AE}" pid="13" name="MSIP_Label_2bbab825-a111-45e4-86a1-18cee0005896_SiteId">
    <vt:lpwstr>2567d566-604c-408a-8a60-55d0dc9d9d6b</vt:lpwstr>
  </property>
  <property fmtid="{D5CDD505-2E9C-101B-9397-08002B2CF9AE}" pid="14" name="MSIP_Label_2bbab825-a111-45e4-86a1-18cee0005896_Method">
    <vt:lpwstr>Standard</vt:lpwstr>
  </property>
  <property fmtid="{D5CDD505-2E9C-101B-9397-08002B2CF9AE}" pid="15" name="MSIP_Label_2bbab825-a111-45e4-86a1-18cee0005896_SetDate">
    <vt:lpwstr>2023-08-15T11:26:52Z</vt:lpwstr>
  </property>
  <property fmtid="{D5CDD505-2E9C-101B-9397-08002B2CF9AE}" pid="16" name="MSIP_Label_2bbab825-a111-45e4-86a1-18cee0005896_ContentBits">
    <vt:lpwstr>2</vt:lpwstr>
  </property>
  <property fmtid="{D5CDD505-2E9C-101B-9397-08002B2CF9AE}" pid="17" name="MSIP_Label_2bbab825-a111-45e4-86a1-18cee0005896_Enabled">
    <vt:lpwstr>true</vt:lpwstr>
  </property>
  <property fmtid="{D5CDD505-2E9C-101B-9397-08002B2CF9AE}" pid="18" name="MSIP_Label_2bbab825-a111-45e4-86a1-18cee0005896_ActionId">
    <vt:lpwstr>d8134280-75a7-439a-9e00-afdde4760561</vt:lpwstr>
  </property>
  <property fmtid="{D5CDD505-2E9C-101B-9397-08002B2CF9AE}" pid="19" name="MediaServiceImageTags">
    <vt:lpwstr/>
  </property>
</Properties>
</file>